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9" r:id="rId3"/>
    <p:sldId id="286" r:id="rId4"/>
    <p:sldId id="257" r:id="rId5"/>
    <p:sldId id="258" r:id="rId6"/>
    <p:sldId id="273" r:id="rId7"/>
    <p:sldId id="274" r:id="rId8"/>
    <p:sldId id="275" r:id="rId9"/>
    <p:sldId id="276" r:id="rId10"/>
    <p:sldId id="277" r:id="rId11"/>
    <p:sldId id="285" r:id="rId12"/>
    <p:sldId id="278" r:id="rId13"/>
    <p:sldId id="279" r:id="rId14"/>
    <p:sldId id="280" r:id="rId15"/>
    <p:sldId id="281" r:id="rId16"/>
    <p:sldId id="282" r:id="rId17"/>
    <p:sldId id="283" r:id="rId18"/>
    <p:sldId id="270" r:id="rId19"/>
    <p:sldId id="264" r:id="rId20"/>
    <p:sldId id="259" r:id="rId21"/>
    <p:sldId id="260" r:id="rId22"/>
    <p:sldId id="262" r:id="rId23"/>
    <p:sldId id="261" r:id="rId24"/>
    <p:sldId id="263" r:id="rId25"/>
    <p:sldId id="265" r:id="rId26"/>
    <p:sldId id="266" r:id="rId27"/>
    <p:sldId id="267" r:id="rId28"/>
    <p:sldId id="268" r:id="rId29"/>
    <p:sldId id="272" r:id="rId30"/>
    <p:sldId id="271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322" autoAdjust="0"/>
  </p:normalViewPr>
  <p:slideViewPr>
    <p:cSldViewPr>
      <p:cViewPr varScale="1">
        <p:scale>
          <a:sx n="105" d="100"/>
          <a:sy n="105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73462-CD49-49D9-9A90-5D767ECDBD5F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BD96-3268-44DF-ABEB-4D9F5351A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4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BD96-3268-44DF-ABEB-4D9F5351AF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8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BD96-3268-44DF-ABEB-4D9F5351AF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3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86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3768" y="580174"/>
            <a:ext cx="61926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  </a:t>
            </a:r>
          </a:p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молодіжного товариства </a:t>
            </a:r>
          </a:p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«Сокіл» </a:t>
            </a:r>
          </a:p>
          <a:p>
            <a:pPr algn="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Задарівської ЗОШ І-ІІІ ст. </a:t>
            </a:r>
          </a:p>
          <a:p>
            <a:pPr algn="r"/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 </a:t>
            </a:r>
          </a:p>
          <a:p>
            <a:pPr algn="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педагог-організатор</a:t>
            </a:r>
          </a:p>
          <a:p>
            <a:pPr algn="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Слобода О.В.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5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3600" b="1" dirty="0" smtClean="0">
                <a:solidFill>
                  <a:prstClr val="black"/>
                </a:solidFill>
              </a:rPr>
              <a:t>Загін №5 «</a:t>
            </a:r>
            <a:r>
              <a:rPr lang="uk-UA" sz="3600" b="1" dirty="0" err="1" smtClean="0">
                <a:solidFill>
                  <a:prstClr val="black"/>
                </a:solidFill>
              </a:rPr>
              <a:t>Краєлюби</a:t>
            </a:r>
            <a:r>
              <a:rPr lang="uk-UA" sz="3600" b="1" dirty="0" smtClean="0">
                <a:solidFill>
                  <a:prstClr val="black"/>
                </a:solidFill>
              </a:rPr>
              <a:t>»</a:t>
            </a:r>
            <a:endParaRPr lang="uk-UA" sz="36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    </a:t>
            </a:r>
            <a:r>
              <a:rPr lang="uk-UA" sz="2800" b="1" dirty="0" smtClean="0">
                <a:solidFill>
                  <a:prstClr val="black"/>
                </a:solidFill>
              </a:rPr>
              <a:t> </a:t>
            </a:r>
            <a:r>
              <a:rPr lang="uk-UA" sz="2800" b="1" dirty="0">
                <a:solidFill>
                  <a:prstClr val="black"/>
                </a:solidFill>
              </a:rPr>
              <a:t>Девіз</a:t>
            </a:r>
            <a:r>
              <a:rPr lang="uk-UA" sz="2800" b="1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uk-UA" sz="2800" dirty="0" smtClean="0">
                <a:solidFill>
                  <a:prstClr val="black"/>
                </a:solidFill>
              </a:rPr>
              <a:t>   «Бережімо природу </a:t>
            </a:r>
          </a:p>
          <a:p>
            <a:pPr lvl="0"/>
            <a:r>
              <a:rPr lang="uk-UA" sz="2800" dirty="0" smtClean="0">
                <a:solidFill>
                  <a:prstClr val="black"/>
                </a:solidFill>
              </a:rPr>
              <a:t>     рідного краю!»</a:t>
            </a:r>
            <a:endParaRPr lang="uk-UA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70" r="19400" b="14238"/>
          <a:stretch/>
        </p:blipFill>
        <p:spPr bwMode="auto">
          <a:xfrm>
            <a:off x="2699792" y="2636912"/>
            <a:ext cx="4184790" cy="374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3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332656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prstClr val="black"/>
                </a:solidFill>
              </a:rPr>
              <a:t>Загін </a:t>
            </a:r>
            <a:r>
              <a:rPr lang="uk-UA" sz="3600" b="1" dirty="0" smtClean="0">
                <a:solidFill>
                  <a:prstClr val="black"/>
                </a:solidFill>
              </a:rPr>
              <a:t>№6 «Соколята»</a:t>
            </a:r>
            <a:endParaRPr lang="uk-UA" sz="2800" b="1" dirty="0" smtClean="0">
              <a:solidFill>
                <a:prstClr val="black"/>
              </a:solidFill>
            </a:endParaRPr>
          </a:p>
          <a:p>
            <a:pPr lvl="0"/>
            <a:r>
              <a:rPr lang="uk-UA" sz="2800" b="1" dirty="0" smtClean="0">
                <a:solidFill>
                  <a:prstClr val="black"/>
                </a:solidFill>
              </a:rPr>
              <a:t>Девіз: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</a:rPr>
              <a:t>«Юнацьке гасло: воля й рух!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</a:rPr>
              <a:t>Гартуймо ж наш </a:t>
            </a:r>
            <a:r>
              <a:rPr lang="uk-UA" sz="2400" dirty="0" err="1" smtClean="0">
                <a:solidFill>
                  <a:prstClr val="black"/>
                </a:solidFill>
              </a:rPr>
              <a:t>сокільський</a:t>
            </a:r>
            <a:r>
              <a:rPr lang="uk-UA" sz="2400" dirty="0" smtClean="0">
                <a:solidFill>
                  <a:prstClr val="black"/>
                </a:solidFill>
              </a:rPr>
              <a:t> дух!»</a:t>
            </a:r>
            <a:endParaRPr lang="uk-UA" sz="24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9" t="-3510" r="7175" b="3510"/>
          <a:stretch/>
        </p:blipFill>
        <p:spPr bwMode="auto">
          <a:xfrm>
            <a:off x="2051720" y="2356418"/>
            <a:ext cx="6192688" cy="4168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5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03332" y="4766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3600" b="1" dirty="0">
                <a:solidFill>
                  <a:prstClr val="black"/>
                </a:solidFill>
              </a:rPr>
              <a:t>Загін </a:t>
            </a:r>
            <a:r>
              <a:rPr lang="uk-UA" sz="3600" b="1" dirty="0" smtClean="0">
                <a:solidFill>
                  <a:prstClr val="black"/>
                </a:solidFill>
              </a:rPr>
              <a:t>№7 «Первоцвіт»</a:t>
            </a:r>
            <a:endParaRPr lang="uk-UA" sz="28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 </a:t>
            </a:r>
            <a:r>
              <a:rPr lang="uk-UA" sz="2800" b="1" dirty="0" smtClean="0">
                <a:solidFill>
                  <a:prstClr val="black"/>
                </a:solidFill>
              </a:rPr>
              <a:t> Девіз: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</a:rPr>
              <a:t>«Любимо сонце, рух та життя,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</a:rPr>
              <a:t>Любимо волю і світ!»</a:t>
            </a:r>
            <a:endParaRPr lang="uk-UA" sz="2400" dirty="0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66" t="1741" r="19423"/>
          <a:stretch/>
        </p:blipFill>
        <p:spPr bwMode="auto">
          <a:xfrm>
            <a:off x="2699792" y="2540673"/>
            <a:ext cx="5688632" cy="405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7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27984" y="404664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3600" b="1" dirty="0">
                <a:solidFill>
                  <a:prstClr val="black"/>
                </a:solidFill>
              </a:rPr>
              <a:t>Загін </a:t>
            </a:r>
            <a:r>
              <a:rPr lang="uk-UA" sz="3600" b="1" dirty="0" smtClean="0">
                <a:solidFill>
                  <a:prstClr val="black"/>
                </a:solidFill>
              </a:rPr>
              <a:t>№8 «Патріоти»</a:t>
            </a:r>
            <a:endParaRPr lang="uk-UA" sz="28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  Девіз</a:t>
            </a:r>
            <a:r>
              <a:rPr lang="uk-UA" sz="2800" b="1" dirty="0" smtClean="0">
                <a:solidFill>
                  <a:prstClr val="black"/>
                </a:solidFill>
              </a:rPr>
              <a:t>:</a:t>
            </a:r>
            <a:endParaRPr lang="uk-UA" sz="2400" dirty="0">
              <a:solidFill>
                <a:prstClr val="black"/>
              </a:solidFill>
            </a:endParaRPr>
          </a:p>
          <a:p>
            <a:pPr lvl="0"/>
            <a:r>
              <a:rPr lang="uk-UA" sz="2400" dirty="0" smtClean="0">
                <a:solidFill>
                  <a:prstClr val="black"/>
                </a:solidFill>
              </a:rPr>
              <a:t>«Люби, знай, оберігай</a:t>
            </a:r>
          </a:p>
          <a:p>
            <a:pPr lvl="0"/>
            <a:r>
              <a:rPr lang="uk-UA" sz="2400" dirty="0" smtClean="0">
                <a:solidFill>
                  <a:prstClr val="black"/>
                </a:solidFill>
              </a:rPr>
              <a:t>Свій рідний край!»</a:t>
            </a:r>
            <a:endParaRPr lang="uk-UA" sz="28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466"/>
          <a:stretch/>
        </p:blipFill>
        <p:spPr bwMode="auto">
          <a:xfrm>
            <a:off x="2483768" y="2282101"/>
            <a:ext cx="5904656" cy="4315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55976" y="54868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3600" b="1" dirty="0">
                <a:solidFill>
                  <a:prstClr val="black"/>
                </a:solidFill>
              </a:rPr>
              <a:t>Загін </a:t>
            </a:r>
            <a:r>
              <a:rPr lang="uk-UA" sz="3600" b="1" dirty="0" smtClean="0">
                <a:solidFill>
                  <a:prstClr val="black"/>
                </a:solidFill>
              </a:rPr>
              <a:t>№9 «Дружба»</a:t>
            </a:r>
            <a:endParaRPr lang="uk-UA" sz="28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  Девіз</a:t>
            </a:r>
            <a:r>
              <a:rPr lang="uk-UA" sz="2800" b="1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uk-UA" sz="2400" dirty="0" smtClean="0">
                <a:solidFill>
                  <a:prstClr val="black"/>
                </a:solidFill>
              </a:rPr>
              <a:t>«В нашій дружбі – наша сила»</a:t>
            </a:r>
            <a:endParaRPr lang="uk-UA" sz="24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41" t="16113" r="8797" b="12509"/>
          <a:stretch/>
        </p:blipFill>
        <p:spPr bwMode="auto">
          <a:xfrm>
            <a:off x="2975279" y="2420888"/>
            <a:ext cx="5495560" cy="3949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8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95935" y="332656"/>
            <a:ext cx="51480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solidFill>
                  <a:prstClr val="black"/>
                </a:solidFill>
              </a:rPr>
              <a:t>  Загін №10 «Пустунчик»</a:t>
            </a:r>
            <a:endParaRPr lang="uk-UA" sz="28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  </a:t>
            </a:r>
            <a:r>
              <a:rPr lang="uk-UA" sz="2800" b="1" dirty="0" smtClean="0">
                <a:solidFill>
                  <a:prstClr val="black"/>
                </a:solidFill>
              </a:rPr>
              <a:t>  Девіз:</a:t>
            </a:r>
          </a:p>
          <a:p>
            <a:pPr lvl="0"/>
            <a:r>
              <a:rPr lang="uk-UA" sz="2400" dirty="0">
                <a:solidFill>
                  <a:prstClr val="black"/>
                </a:solidFill>
              </a:rPr>
              <a:t>  </a:t>
            </a:r>
            <a:r>
              <a:rPr lang="uk-UA" sz="2400" dirty="0" smtClean="0">
                <a:solidFill>
                  <a:prstClr val="black"/>
                </a:solidFill>
              </a:rPr>
              <a:t>    «Квітнуть в полях волошки сині,</a:t>
            </a:r>
          </a:p>
          <a:p>
            <a:pPr lvl="0"/>
            <a:r>
              <a:rPr lang="uk-UA" sz="2400" dirty="0">
                <a:solidFill>
                  <a:prstClr val="black"/>
                </a:solidFill>
              </a:rPr>
              <a:t> </a:t>
            </a:r>
            <a:r>
              <a:rPr lang="uk-UA" sz="2400" dirty="0" smtClean="0">
                <a:solidFill>
                  <a:prstClr val="black"/>
                </a:solidFill>
              </a:rPr>
              <a:t>        В гаях щебечуть </a:t>
            </a:r>
            <a:r>
              <a:rPr lang="uk-UA" sz="2400" dirty="0" err="1" smtClean="0">
                <a:solidFill>
                  <a:prstClr val="black"/>
                </a:solidFill>
              </a:rPr>
              <a:t>солов</a:t>
            </a:r>
            <a:r>
              <a:rPr lang="en-US" sz="2400" dirty="0" smtClean="0">
                <a:solidFill>
                  <a:prstClr val="black"/>
                </a:solidFill>
              </a:rPr>
              <a:t>’</a:t>
            </a:r>
            <a:r>
              <a:rPr lang="uk-UA" sz="2400" dirty="0" smtClean="0">
                <a:solidFill>
                  <a:prstClr val="black"/>
                </a:solidFill>
              </a:rPr>
              <a:t>ї.</a:t>
            </a:r>
          </a:p>
          <a:p>
            <a:pPr lvl="0"/>
            <a:r>
              <a:rPr lang="uk-UA" sz="2400" dirty="0">
                <a:solidFill>
                  <a:prstClr val="black"/>
                </a:solidFill>
              </a:rPr>
              <a:t> </a:t>
            </a:r>
            <a:r>
              <a:rPr lang="uk-UA" sz="2400" dirty="0" smtClean="0">
                <a:solidFill>
                  <a:prstClr val="black"/>
                </a:solidFill>
              </a:rPr>
              <a:t>        Ми живемо в Україні,</a:t>
            </a:r>
            <a:br>
              <a:rPr lang="uk-UA" sz="2400" dirty="0" smtClean="0">
                <a:solidFill>
                  <a:prstClr val="black"/>
                </a:solidFill>
              </a:rPr>
            </a:br>
            <a:r>
              <a:rPr lang="uk-UA" sz="2400" dirty="0" smtClean="0">
                <a:solidFill>
                  <a:prstClr val="black"/>
                </a:solidFill>
              </a:rPr>
              <a:t>         Ми дуже любимо її»</a:t>
            </a:r>
            <a:endParaRPr lang="uk-UA" sz="24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907448"/>
            <a:ext cx="5080679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118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139952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3600" b="1" dirty="0">
                <a:solidFill>
                  <a:prstClr val="black"/>
                </a:solidFill>
              </a:rPr>
              <a:t>Загін №</a:t>
            </a:r>
            <a:r>
              <a:rPr lang="uk-UA" sz="3600" b="1" dirty="0" smtClean="0">
                <a:solidFill>
                  <a:prstClr val="black"/>
                </a:solidFill>
              </a:rPr>
              <a:t>11 «Сміливці»</a:t>
            </a:r>
            <a:endParaRPr lang="uk-UA" sz="28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    Девіз</a:t>
            </a:r>
            <a:r>
              <a:rPr lang="uk-UA" sz="2800" b="1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uk-UA" sz="2400" dirty="0">
                <a:solidFill>
                  <a:prstClr val="black"/>
                </a:solidFill>
              </a:rPr>
              <a:t> </a:t>
            </a:r>
            <a:r>
              <a:rPr lang="uk-UA" sz="2400" dirty="0" smtClean="0">
                <a:solidFill>
                  <a:prstClr val="black"/>
                </a:solidFill>
              </a:rPr>
              <a:t>    «Сміливо ми і дружно</a:t>
            </a:r>
          </a:p>
          <a:p>
            <a:pPr lvl="0"/>
            <a:r>
              <a:rPr lang="uk-UA" sz="2400" dirty="0">
                <a:solidFill>
                  <a:prstClr val="black"/>
                </a:solidFill>
              </a:rPr>
              <a:t> </a:t>
            </a:r>
            <a:r>
              <a:rPr lang="uk-UA" sz="2400" dirty="0" smtClean="0">
                <a:solidFill>
                  <a:prstClr val="black"/>
                </a:solidFill>
              </a:rPr>
              <a:t>     ідемо до мети.</a:t>
            </a:r>
          </a:p>
          <a:p>
            <a:pPr lvl="0"/>
            <a:r>
              <a:rPr lang="uk-UA" sz="2400" dirty="0">
                <a:solidFill>
                  <a:prstClr val="black"/>
                </a:solidFill>
              </a:rPr>
              <a:t> </a:t>
            </a:r>
            <a:r>
              <a:rPr lang="uk-UA" sz="2400" dirty="0" smtClean="0">
                <a:solidFill>
                  <a:prstClr val="black"/>
                </a:solidFill>
              </a:rPr>
              <a:t>     Веде всіх гордо стяг наш.</a:t>
            </a:r>
          </a:p>
          <a:p>
            <a:pPr lvl="0"/>
            <a:r>
              <a:rPr lang="uk-UA" sz="2400" dirty="0">
                <a:solidFill>
                  <a:prstClr val="black"/>
                </a:solidFill>
              </a:rPr>
              <a:t> </a:t>
            </a:r>
            <a:r>
              <a:rPr lang="uk-UA" sz="2400" dirty="0" smtClean="0">
                <a:solidFill>
                  <a:prstClr val="black"/>
                </a:solidFill>
              </a:rPr>
              <a:t>     Щасливі я і ти!»</a:t>
            </a:r>
            <a:endParaRPr lang="uk-UA" sz="2400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5184576" cy="356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3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73519" y="404664"/>
            <a:ext cx="56166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prstClr val="black"/>
                </a:solidFill>
              </a:rPr>
              <a:t>Загін №</a:t>
            </a:r>
            <a:r>
              <a:rPr lang="uk-UA" sz="3600" b="1" dirty="0" smtClean="0">
                <a:solidFill>
                  <a:prstClr val="black"/>
                </a:solidFill>
              </a:rPr>
              <a:t>12 «Знавці»</a:t>
            </a:r>
            <a:endParaRPr lang="uk-UA" sz="28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    </a:t>
            </a:r>
            <a:r>
              <a:rPr lang="uk-UA" sz="2800" b="1" dirty="0" smtClean="0">
                <a:solidFill>
                  <a:prstClr val="black"/>
                </a:solidFill>
              </a:rPr>
              <a:t>     Девіз:</a:t>
            </a:r>
          </a:p>
          <a:p>
            <a:pPr lvl="0"/>
            <a:r>
              <a:rPr lang="uk-UA" sz="2800" dirty="0" smtClean="0">
                <a:solidFill>
                  <a:prstClr val="black"/>
                </a:solidFill>
              </a:rPr>
              <a:t>     «Знаємо, вивчаємо, цікавимось»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7" t="8396" r="20689"/>
          <a:stretch/>
        </p:blipFill>
        <p:spPr bwMode="auto">
          <a:xfrm>
            <a:off x="3131840" y="2348881"/>
            <a:ext cx="547260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5976" y="332656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Різновікові загони «Сокола» мають свого наставника, назву, девіз, оформлені стенди та створені папки, які кожного року поновляють та поповнюють новими матеріалами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Images\Фото-076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02" r="9433"/>
          <a:stretch/>
        </p:blipFill>
        <p:spPr bwMode="auto">
          <a:xfrm>
            <a:off x="467543" y="2852936"/>
            <a:ext cx="41044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Images\Фото-076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4" t="1496" r="13397" b="-1496"/>
          <a:stretch/>
        </p:blipFill>
        <p:spPr bwMode="auto">
          <a:xfrm>
            <a:off x="4716017" y="2239858"/>
            <a:ext cx="4183752" cy="39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7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:\Images\Фото-0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826300"/>
            <a:ext cx="662473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1820" y="43166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Фото </a:t>
            </a:r>
            <a:r>
              <a:rPr lang="uk-UA" sz="3200" b="1" dirty="0" err="1" smtClean="0"/>
              <a:t>Сокільських</a:t>
            </a:r>
            <a:r>
              <a:rPr lang="uk-UA" sz="3200" b="1" dirty="0" smtClean="0"/>
              <a:t> загонів з наставниками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783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23728" y="2204864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Молодіжне товариство «Сокіл» в нашій школі об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єднує</a:t>
            </a:r>
            <a:r>
              <a:rPr lang="uk-UA" sz="2800" dirty="0" smtClean="0"/>
              <a:t> у своїх рядах , на добровільній основі, </a:t>
            </a:r>
            <a:r>
              <a:rPr lang="uk-UA" sz="2800" dirty="0" err="1" smtClean="0"/>
              <a:t>доростаючу</a:t>
            </a:r>
            <a:r>
              <a:rPr lang="uk-UA" sz="2800" dirty="0" smtClean="0"/>
              <a:t> українську молодь (від 6 до 18 років) і виховує її в українському патріотичному дусі, як свідомих, чесних і працьовитих людей, добрих громадян і відданих українців-патріотів </a:t>
            </a:r>
          </a:p>
          <a:p>
            <a:pPr algn="ctr"/>
            <a:r>
              <a:rPr lang="uk-UA" sz="2800" dirty="0" smtClean="0"/>
              <a:t>своєї держави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53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875" y="3143415"/>
            <a:ext cx="4608511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991">
            <a:off x="433544" y="3015100"/>
            <a:ext cx="3673091" cy="3080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23875" y="548680"/>
            <a:ext cx="4920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Щорічна участь  </a:t>
            </a:r>
          </a:p>
          <a:p>
            <a:pPr algn="ctr"/>
            <a:r>
              <a:rPr lang="uk-UA" sz="2800" b="1" dirty="0" smtClean="0"/>
              <a:t>Соколів у дитячій</a:t>
            </a:r>
          </a:p>
          <a:p>
            <a:pPr algn="ctr"/>
            <a:r>
              <a:rPr lang="uk-UA" sz="2800" b="1" dirty="0" smtClean="0"/>
              <a:t> військово-патріотичній </a:t>
            </a:r>
          </a:p>
          <a:p>
            <a:pPr algn="ctr"/>
            <a:r>
              <a:rPr lang="uk-UA" sz="2800" b="1" dirty="0" smtClean="0"/>
              <a:t>грі «Сокіл»(«Джура»)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986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96306"/>
            <a:ext cx="9331855" cy="70536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6206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60648"/>
            <a:ext cx="46085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проекту «Добро починається з тебе» педагогічний та учнівський колективи нашої школи працюють над реалізацією постійно-діючого благодійного проекту «Учімося творити і дарувати добро іншим» за соціальним напрямом</a:t>
            </a:r>
          </a:p>
          <a:p>
            <a:endParaRPr lang="ru-RU" dirty="0"/>
          </a:p>
        </p:txBody>
      </p:sp>
      <p:pic>
        <p:nvPicPr>
          <p:cNvPr id="6" name="Рисунок 5" descr="http://cs625618.vk.me/v625618310/12c24/YbaE1G8mfo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4504" y="2765337"/>
            <a:ext cx="2316857" cy="2528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DSCN048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87230"/>
            <a:ext cx="2574032" cy="2237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SCN048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812" y="2283808"/>
            <a:ext cx="2952328" cy="238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SCN049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31970"/>
            <a:ext cx="3009900" cy="2271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SCN049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931" y="4512326"/>
            <a:ext cx="2812132" cy="2249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2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78" y="3429000"/>
            <a:ext cx="4394796" cy="303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404664"/>
            <a:ext cx="439248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565" cy="718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04" b="11187"/>
          <a:stretch/>
        </p:blipFill>
        <p:spPr bwMode="auto">
          <a:xfrm>
            <a:off x="251520" y="2163563"/>
            <a:ext cx="385004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63" t="26226" r="22563" b="802"/>
          <a:stretch/>
        </p:blipFill>
        <p:spPr bwMode="auto">
          <a:xfrm>
            <a:off x="3563888" y="4535096"/>
            <a:ext cx="4957120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99" t="17683" r="14874"/>
          <a:stretch/>
        </p:blipFill>
        <p:spPr bwMode="auto">
          <a:xfrm>
            <a:off x="754861" y="4287563"/>
            <a:ext cx="3313798" cy="270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404663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Традиційне</a:t>
            </a:r>
          </a:p>
          <a:p>
            <a:pPr algn="ctr"/>
            <a:r>
              <a:rPr lang="uk-UA" sz="3200" b="1" dirty="0" smtClean="0"/>
              <a:t> урочисте свято  </a:t>
            </a:r>
          </a:p>
          <a:p>
            <a:pPr algn="ctr"/>
            <a:r>
              <a:rPr lang="uk-UA" sz="3200" b="1" dirty="0" smtClean="0"/>
              <a:t>«Посвята в Соколята» </a:t>
            </a:r>
          </a:p>
          <a:p>
            <a:pPr algn="ctr"/>
            <a:r>
              <a:rPr lang="uk-UA" sz="3200" b="1" dirty="0" smtClean="0"/>
              <a:t>учнів 2 класу</a:t>
            </a:r>
            <a:endParaRPr lang="ru-RU" sz="3200" b="1" dirty="0"/>
          </a:p>
        </p:txBody>
      </p:sp>
      <p:pic>
        <p:nvPicPr>
          <p:cNvPr id="1026" name="Picture 2" descr="F:\100NIKON\DSCN104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6" r="10337" b="16099"/>
          <a:stretch/>
        </p:blipFill>
        <p:spPr bwMode="auto">
          <a:xfrm>
            <a:off x="4589282" y="2475497"/>
            <a:ext cx="335864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75707" cy="689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:\Images\Фото-075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5" b="13763"/>
          <a:stretch/>
        </p:blipFill>
        <p:spPr bwMode="auto">
          <a:xfrm>
            <a:off x="107503" y="3394720"/>
            <a:ext cx="4464495" cy="32043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Images\Фото-07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147" y="3212976"/>
            <a:ext cx="4032447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39" y="404664"/>
            <a:ext cx="5904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              Духовні потреби Соколів</a:t>
            </a:r>
          </a:p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sz="2800" b="1" dirty="0" smtClean="0"/>
              <a:t>спільна молитва біля каплички Матері Божої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2800" b="1" dirty="0" smtClean="0"/>
              <a:t>водіння гаївок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133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11960" y="7647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активістів школи в екскурсії</a:t>
            </a:r>
          </a:p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«Місцями трагічних подій на Майдані» (2014р.)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uld13.mycdn.me/image?t=3&amp;bid=557014281159&amp;id=557014281159&amp;plc=WEB&amp;tkn=wk3v4dEZ_1krIsTOmPKoz4NPEWk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05" t="14268" r="2527" b="-340"/>
          <a:stretch/>
        </p:blipFill>
        <p:spPr bwMode="auto">
          <a:xfrm>
            <a:off x="4408640" y="3429001"/>
            <a:ext cx="4375320" cy="299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uld13.mycdn.me/image?t=3&amp;bid=557012760263&amp;id=557012760263&amp;plc=WEB&amp;tkn=fphb9DWiuhmPQtJSxCZLVNvMs5U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99" r="8341"/>
          <a:stretch/>
        </p:blipFill>
        <p:spPr bwMode="auto">
          <a:xfrm>
            <a:off x="251520" y="3284983"/>
            <a:ext cx="4121625" cy="355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5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27982" y="476672"/>
            <a:ext cx="4716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latin typeface="Times New Roman" pitchFamily="18" charset="0"/>
                <a:cs typeface="Times New Roman" pitchFamily="18" charset="0"/>
              </a:rPr>
              <a:t>Участь в благодійних акціях: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0440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«Зігрій солдата»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«Підтримай дітей Сходу»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«Напиши листа солдату»</a:t>
            </a:r>
          </a:p>
        </p:txBody>
      </p:sp>
      <p:pic>
        <p:nvPicPr>
          <p:cNvPr id="5" name="Рисунок 4" descr="http://ia116.mycdn.me/image?id=587998578576&amp;bid=587998578576&amp;t=3&amp;plc=WEB&amp;tkn=Jm6b3iYgd6gKguezyHmUw9ksiD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" t="12813" r="7008"/>
          <a:stretch/>
        </p:blipFill>
        <p:spPr bwMode="auto">
          <a:xfrm>
            <a:off x="4283968" y="3549257"/>
            <a:ext cx="4608512" cy="3051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a116.mycdn.me/image?id=587998578064&amp;bid=587998578064&amp;t=3&amp;plc=WEB&amp;tkn=-TpbnHQN9MLgEZf59RW04-oSijs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20"/>
          <a:stretch/>
        </p:blipFill>
        <p:spPr bwMode="auto">
          <a:xfrm>
            <a:off x="323528" y="3244334"/>
            <a:ext cx="4104454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07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4" y="-28958"/>
            <a:ext cx="9143999" cy="68869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46132" y="54868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Флеш-моби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«Оберіг солдату»;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«Тепло дитячих долонь тобі, солдате!»;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«Діти за мир та спокій в  Україні»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Documents and Settings\Администратор\Рабочий стол\початкові\CIMG5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901179"/>
            <a:ext cx="4104455" cy="3082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Documents and Settings\Администратор\Рабочий стол\початкові\CIMG5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091" y="2925866"/>
            <a:ext cx="4341024" cy="3501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0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14" y="11468"/>
            <a:ext cx="91975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Администратор\Рабочий стол\Зустріч\100_936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848"/>
          <a:stretch/>
        </p:blipFill>
        <p:spPr bwMode="auto">
          <a:xfrm>
            <a:off x="-10914" y="3429000"/>
            <a:ext cx="4139952" cy="295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Documents and Settings\Администратор\Рабочий стол\Зустріч\100_9368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62" r="4156"/>
          <a:stretch/>
        </p:blipFill>
        <p:spPr bwMode="auto">
          <a:xfrm>
            <a:off x="4427984" y="3429000"/>
            <a:ext cx="4248473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Documents and Settings\Администратор\Рабочий стол\Зустріч\100_9380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20"/>
          <a:stretch/>
        </p:blipFill>
        <p:spPr bwMode="auto">
          <a:xfrm>
            <a:off x="179512" y="188640"/>
            <a:ext cx="4248472" cy="3145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57370" y="242602"/>
            <a:ext cx="5057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Зустріч з односельчанином, Підручним Віктором Васильовичем, </a:t>
            </a:r>
            <a:endParaRPr lang="ru-RU" sz="3600" b="1" dirty="0"/>
          </a:p>
          <a:p>
            <a:pPr algn="ctr"/>
            <a:r>
              <a:rPr lang="uk-UA" sz="3600" b="1" dirty="0"/>
              <a:t>у</a:t>
            </a:r>
            <a:r>
              <a:rPr lang="uk-UA" sz="3600" b="1" dirty="0" smtClean="0"/>
              <a:t>часником АТО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741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259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03848" y="1844833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i="1" dirty="0" smtClean="0"/>
              <a:t>- відродження шкільного саду</a:t>
            </a:r>
            <a:endParaRPr lang="ru-RU" sz="2400" i="1" dirty="0"/>
          </a:p>
          <a:p>
            <a:pPr lvl="0"/>
            <a:r>
              <a:rPr lang="uk-UA" sz="2400" i="1" dirty="0" smtClean="0"/>
              <a:t>- очищення річки </a:t>
            </a:r>
            <a:r>
              <a:rPr lang="uk-UA" sz="2400" i="1" dirty="0"/>
              <a:t>«Золота </a:t>
            </a:r>
            <a:r>
              <a:rPr lang="uk-UA" sz="2400" i="1" dirty="0" smtClean="0"/>
              <a:t>Липа»</a:t>
            </a:r>
            <a:endParaRPr lang="ru-RU" sz="2400" i="1" dirty="0"/>
          </a:p>
          <a:p>
            <a:pPr lvl="0"/>
            <a:r>
              <a:rPr lang="uk-UA" sz="2400" i="1" dirty="0" smtClean="0"/>
              <a:t>- прибирання пришкільної території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190381" y="188640"/>
            <a:ext cx="4819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Проект </a:t>
            </a:r>
          </a:p>
          <a:p>
            <a:pPr algn="ctr"/>
            <a:r>
              <a:rPr lang="uk-UA" sz="4400" b="1" dirty="0" smtClean="0"/>
              <a:t>«Наше довкілля»</a:t>
            </a:r>
          </a:p>
          <a:p>
            <a:endParaRPr lang="ru-RU" sz="3200" b="1" dirty="0"/>
          </a:p>
        </p:txBody>
      </p:sp>
      <p:pic>
        <p:nvPicPr>
          <p:cNvPr id="5" name="Рисунок 4" descr="C:\Documents and Settings\Администратор\Рабочий стол\Сад майбутнього\100_912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51" b="21581"/>
          <a:stretch/>
        </p:blipFill>
        <p:spPr bwMode="auto">
          <a:xfrm>
            <a:off x="1" y="2924944"/>
            <a:ext cx="4190380" cy="268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Documents and Settings\Администратор\Рабочий стол\DSC_052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393870"/>
            <a:ext cx="3373388" cy="243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Прибирання\100_90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045162"/>
            <a:ext cx="3396735" cy="2472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3999" cy="70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monrmk.at.ua/proRMK/zav_rmk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4" t="2239" b="-334"/>
          <a:stretch/>
        </p:blipFill>
        <p:spPr bwMode="auto">
          <a:xfrm>
            <a:off x="323528" y="3861048"/>
            <a:ext cx="2232248" cy="26449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14412" y="371306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  молодіжного товариства «Сокіл» нашої школи була започаткована в 1993 році з ініціативи Романа  Петровича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Расевича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завідувача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Монастириським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РМК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3861047"/>
            <a:ext cx="6588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«Такі ми є, добро стає нині кругом й повсюди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 знають всі, заслуги ці – подякують нам люди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чуєм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герць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людських сердець, бринить дитяче скерцо: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Залишу сам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довіку там частинку й свого серця!»</a:t>
            </a:r>
          </a:p>
          <a:p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Р. </a:t>
            </a:r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Расевич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128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39952" y="980728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/>
              <a:t>Сокільське</a:t>
            </a:r>
            <a:r>
              <a:rPr lang="uk-UA" sz="2800" b="1" dirty="0" smtClean="0"/>
              <a:t> свято, приурочене 20-ій річниці з часу </a:t>
            </a:r>
          </a:p>
          <a:p>
            <a:pPr algn="ctr"/>
            <a:r>
              <a:rPr lang="uk-UA" sz="2800" b="1" dirty="0" smtClean="0"/>
              <a:t>Першого </a:t>
            </a:r>
            <a:r>
              <a:rPr lang="uk-UA" sz="2800" b="1" dirty="0" err="1" smtClean="0"/>
              <a:t>сокільського</a:t>
            </a:r>
            <a:r>
              <a:rPr lang="uk-UA" sz="2800" b="1" dirty="0" smtClean="0"/>
              <a:t> зльоту</a:t>
            </a:r>
            <a:endParaRPr lang="ru-RU" sz="2800" b="1" dirty="0"/>
          </a:p>
        </p:txBody>
      </p:sp>
      <p:pic>
        <p:nvPicPr>
          <p:cNvPr id="1026" name="Picture 2" descr="H:\На марші\100_948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35" b="19305"/>
          <a:stretch/>
        </p:blipFill>
        <p:spPr bwMode="auto">
          <a:xfrm>
            <a:off x="179512" y="3098042"/>
            <a:ext cx="4896544" cy="2779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На марші\100_949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6" b="23219"/>
          <a:stretch/>
        </p:blipFill>
        <p:spPr bwMode="auto">
          <a:xfrm>
            <a:off x="4457029" y="3404080"/>
            <a:ext cx="4507459" cy="319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123927" y="474345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     Ми, «Соколи» Задарівської  школи,   </a:t>
            </a:r>
          </a:p>
          <a:p>
            <a:pPr algn="ctr"/>
            <a:r>
              <a:rPr lang="uk-UA" sz="2000" b="1" dirty="0"/>
              <a:t> </a:t>
            </a:r>
            <a:r>
              <a:rPr lang="uk-UA" sz="2000" b="1" dirty="0" smtClean="0"/>
              <a:t>    звертаємось до молоді нашого краю</a:t>
            </a:r>
          </a:p>
          <a:p>
            <a:pPr algn="ctr"/>
            <a:r>
              <a:rPr lang="uk-UA" sz="2000" b="1" dirty="0" smtClean="0"/>
              <a:t>     та всієї України:</a:t>
            </a:r>
          </a:p>
          <a:p>
            <a:pPr algn="ctr"/>
            <a:endParaRPr lang="uk-UA" sz="2000" b="1" dirty="0"/>
          </a:p>
          <a:p>
            <a:pPr algn="ctr"/>
            <a:endParaRPr lang="uk-UA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45903" y="1916832"/>
            <a:ext cx="5180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/>
              <a:t>«Включайтесь у наші </a:t>
            </a:r>
            <a:r>
              <a:rPr lang="uk-UA" sz="2000" i="1" dirty="0" err="1"/>
              <a:t>сокільські</a:t>
            </a:r>
            <a:r>
              <a:rPr lang="uk-UA" sz="2000" i="1" dirty="0"/>
              <a:t> ряди!</a:t>
            </a:r>
          </a:p>
          <a:p>
            <a:r>
              <a:rPr lang="uk-UA" sz="2000" i="1" dirty="0"/>
              <a:t>Будьте готові до героїзму і подвижництва</a:t>
            </a:r>
          </a:p>
          <a:p>
            <a:r>
              <a:rPr lang="uk-UA" sz="2000" i="1" dirty="0"/>
              <a:t>В </a:t>
            </a:r>
            <a:r>
              <a:rPr lang="uk-UA" sz="2000" i="1" dirty="0" err="1"/>
              <a:t>ім</a:t>
            </a:r>
            <a:r>
              <a:rPr lang="en-US" sz="2000" i="1" dirty="0"/>
              <a:t>'</a:t>
            </a:r>
            <a:r>
              <a:rPr lang="uk-UA" sz="2000" i="1" dirty="0"/>
              <a:t>я свободи і незалежності нашої неньки України!»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79" y="3240271"/>
            <a:ext cx="6221303" cy="34290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81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04" y="-70375"/>
            <a:ext cx="9288015" cy="6930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31940" y="193770"/>
            <a:ext cx="5112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Різновікова форма роботи Сокола</a:t>
            </a:r>
          </a:p>
          <a:p>
            <a:pPr algn="ctr"/>
            <a:r>
              <a:rPr lang="uk-UA" sz="2400" b="1" dirty="0" smtClean="0"/>
              <a:t>за місцем проживання на території сіл </a:t>
            </a:r>
            <a:r>
              <a:rPr lang="uk-UA" sz="2400" b="1" dirty="0" err="1" smtClean="0"/>
              <a:t>Задарів</a:t>
            </a:r>
            <a:r>
              <a:rPr lang="uk-UA" sz="2400" b="1" dirty="0" smtClean="0"/>
              <a:t>, </a:t>
            </a:r>
            <a:r>
              <a:rPr lang="uk-UA" sz="2400" b="1" dirty="0" err="1" smtClean="0"/>
              <a:t>Красіїв</a:t>
            </a:r>
            <a:r>
              <a:rPr lang="uk-UA" sz="2400" b="1" dirty="0" smtClean="0"/>
              <a:t>, Сеньків</a:t>
            </a:r>
            <a:endParaRPr lang="ru-RU" sz="2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419872" y="1396439"/>
            <a:ext cx="2610290" cy="80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887924" y="1404896"/>
            <a:ext cx="2124236" cy="1380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115616" y="1404896"/>
            <a:ext cx="4896544" cy="2654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83768" y="2222430"/>
            <a:ext cx="936104" cy="5569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№1</a:t>
            </a:r>
          </a:p>
          <a:p>
            <a:pPr algn="ctr"/>
            <a:r>
              <a:rPr lang="uk-UA" dirty="0" smtClean="0"/>
              <a:t>Сеньків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539552" y="4150301"/>
            <a:ext cx="1152128" cy="6468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№3</a:t>
            </a:r>
          </a:p>
          <a:p>
            <a:pPr algn="ctr"/>
            <a:r>
              <a:rPr lang="uk-UA" dirty="0" err="1" smtClean="0"/>
              <a:t>Залипа</a:t>
            </a:r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2627784" y="1409737"/>
            <a:ext cx="3384376" cy="2739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030162" y="1409737"/>
            <a:ext cx="1926214" cy="289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012160" y="1409737"/>
            <a:ext cx="2088232" cy="1091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012160" y="1404896"/>
            <a:ext cx="1944216" cy="2096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012160" y="1409737"/>
            <a:ext cx="1728192" cy="338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030162" y="1409737"/>
            <a:ext cx="330596" cy="2649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5382090" y="1409737"/>
            <a:ext cx="630072" cy="3243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2951820" y="1409737"/>
            <a:ext cx="3078342" cy="3531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4031940" y="1409737"/>
            <a:ext cx="1980220" cy="4035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 rot="10800000" flipV="1">
            <a:off x="3059825" y="2851416"/>
            <a:ext cx="1539470" cy="649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№2 </a:t>
            </a:r>
            <a:r>
              <a:rPr lang="uk-UA" dirty="0" err="1" smtClean="0"/>
              <a:t>Підмонастир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 rot="10800000" flipV="1">
            <a:off x="1907703" y="4150301"/>
            <a:ext cx="1152123" cy="6450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№4</a:t>
            </a:r>
          </a:p>
          <a:p>
            <a:pPr algn="ctr"/>
            <a:r>
              <a:rPr lang="uk-UA" dirty="0" smtClean="0"/>
              <a:t>Середина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 rot="10800000" flipV="1">
            <a:off x="1832186" y="5049179"/>
            <a:ext cx="1227641" cy="6120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№5</a:t>
            </a:r>
          </a:p>
          <a:p>
            <a:pPr algn="ctr"/>
            <a:r>
              <a:rPr lang="uk-UA" dirty="0" err="1" smtClean="0"/>
              <a:t>Підгора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445225"/>
            <a:ext cx="1224136" cy="7200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№6</a:t>
            </a:r>
          </a:p>
          <a:p>
            <a:pPr algn="ctr"/>
            <a:r>
              <a:rPr lang="uk-UA" dirty="0" smtClean="0"/>
              <a:t>Долішня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621505" y="4653136"/>
            <a:ext cx="105311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№7</a:t>
            </a:r>
          </a:p>
          <a:p>
            <a:pPr algn="ctr"/>
            <a:r>
              <a:rPr lang="uk-UA" dirty="0" smtClean="0"/>
              <a:t>Горби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4059655"/>
            <a:ext cx="1260140" cy="5934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№8</a:t>
            </a:r>
          </a:p>
          <a:p>
            <a:pPr algn="ctr"/>
            <a:r>
              <a:rPr lang="uk-UA" dirty="0" smtClean="0"/>
              <a:t>Млинівка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7108105" y="4797152"/>
            <a:ext cx="145816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№9</a:t>
            </a:r>
          </a:p>
          <a:p>
            <a:pPr algn="ctr"/>
            <a:r>
              <a:rPr lang="uk-UA" dirty="0" smtClean="0"/>
              <a:t>Центральна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956376" y="1554512"/>
            <a:ext cx="1058416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№12</a:t>
            </a:r>
          </a:p>
          <a:p>
            <a:pPr algn="ctr"/>
            <a:r>
              <a:rPr lang="uk-UA" dirty="0" err="1" smtClean="0"/>
              <a:t>Зарінок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56376" y="2500919"/>
            <a:ext cx="1187624" cy="5680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№11</a:t>
            </a:r>
          </a:p>
          <a:p>
            <a:pPr algn="ctr"/>
            <a:r>
              <a:rPr lang="uk-UA" dirty="0" err="1" smtClean="0"/>
              <a:t>Дубовиця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740352" y="3501008"/>
            <a:ext cx="1274441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№10</a:t>
            </a:r>
          </a:p>
          <a:p>
            <a:pPr algn="ctr"/>
            <a:r>
              <a:rPr lang="uk-UA" dirty="0" err="1" smtClean="0"/>
              <a:t>Зарів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0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62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72555"/>
            <a:ext cx="878497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Сформовано </a:t>
            </a:r>
          </a:p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12 загонів  </a:t>
            </a:r>
          </a:p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товариства Сокіл </a:t>
            </a:r>
          </a:p>
          <a:p>
            <a:pPr marL="2743200" lvl="5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 «Ерудит» (наставник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Ботюк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Г.С.)</a:t>
            </a:r>
          </a:p>
          <a:p>
            <a:pPr marL="2743200" lvl="5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 «Невгамовні» (наставник Пилип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Н.С.)</a:t>
            </a:r>
          </a:p>
          <a:p>
            <a:pPr marL="2743200" lvl="5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 «Непосиди»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 Слобода О.В.)</a:t>
            </a:r>
          </a:p>
          <a:p>
            <a:pPr marL="2743200" lvl="5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 «Промінчик» (наставник Маркевич Н.С.)</a:t>
            </a:r>
          </a:p>
          <a:p>
            <a:pPr marL="2743200" lvl="5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№5 «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Краєлюби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(наставник Старик Г.М.)</a:t>
            </a:r>
          </a:p>
          <a:p>
            <a:pPr marL="2743200" lvl="5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№6 «Соколята» (наставник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Кордяк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О.С.)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№7 «Первоцвіт» (наставник Запухлий І.В.)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№8 «Патріоти» (наставник Данилюк Т.В.)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№9 «Дружба» (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Марухняк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Г.В.)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№10 «Пустунчик» (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Гарасимчук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Л.Г.)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№11 «Сміливці» (Кухар В.С.)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№12 «Знавці» (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Саїк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Г.В.)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8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5976" y="320457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Загін №1 «Ерудит»</a:t>
            </a:r>
          </a:p>
          <a:p>
            <a:r>
              <a:rPr lang="uk-UA" sz="2800" b="1" dirty="0" smtClean="0"/>
              <a:t>Девіз:</a:t>
            </a:r>
          </a:p>
          <a:p>
            <a:pPr algn="ctr"/>
            <a:r>
              <a:rPr lang="uk-UA" sz="2400" dirty="0" smtClean="0"/>
              <a:t>«Свої здібності і силу</a:t>
            </a:r>
          </a:p>
          <a:p>
            <a:pPr algn="ctr"/>
            <a:r>
              <a:rPr lang="uk-UA" sz="2400" dirty="0" smtClean="0"/>
              <a:t>Розвиваймо раз у раз,</a:t>
            </a:r>
          </a:p>
          <a:p>
            <a:pPr algn="ctr"/>
            <a:r>
              <a:rPr lang="uk-UA" sz="2400" dirty="0" smtClean="0"/>
              <a:t>Щоб у школі була втіха,</a:t>
            </a:r>
          </a:p>
          <a:p>
            <a:pPr algn="ctr"/>
            <a:r>
              <a:rPr lang="uk-UA" sz="2400" dirty="0" smtClean="0"/>
              <a:t>І щоб користь була з нас»</a:t>
            </a:r>
          </a:p>
          <a:p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70" r="8045" b="15212"/>
          <a:stretch/>
        </p:blipFill>
        <p:spPr bwMode="auto">
          <a:xfrm>
            <a:off x="2312319" y="2780928"/>
            <a:ext cx="4707953" cy="3810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35895" y="332656"/>
            <a:ext cx="55081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solidFill>
                  <a:prstClr val="black"/>
                </a:solidFill>
              </a:rPr>
              <a:t>      Загін №2 «Невгамовні»</a:t>
            </a:r>
            <a:endParaRPr lang="uk-UA" sz="36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 smtClean="0">
                <a:solidFill>
                  <a:prstClr val="black"/>
                </a:solidFill>
              </a:rPr>
              <a:t>          Девіз: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</a:rPr>
              <a:t>«З нами всюди честь і добро,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</a:rPr>
              <a:t>Єдність наша – непереможна сила.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</a:rPr>
              <a:t>Господь дає нам душевне тепло,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</a:rPr>
              <a:t>Тож неодмінно </a:t>
            </a:r>
            <a:r>
              <a:rPr lang="uk-UA" sz="2400" dirty="0" err="1" smtClean="0">
                <a:solidFill>
                  <a:prstClr val="black"/>
                </a:solidFill>
              </a:rPr>
              <a:t>будем</a:t>
            </a:r>
            <a:r>
              <a:rPr lang="uk-UA" sz="2400" dirty="0" smtClean="0">
                <a:solidFill>
                  <a:prstClr val="black"/>
                </a:solidFill>
              </a:rPr>
              <a:t> щасливі!»</a:t>
            </a:r>
            <a:endParaRPr lang="uk-UA" sz="24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86" r="20224" b="15363"/>
          <a:stretch/>
        </p:blipFill>
        <p:spPr bwMode="auto">
          <a:xfrm>
            <a:off x="2053987" y="2636912"/>
            <a:ext cx="5470341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7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14279" y="332656"/>
            <a:ext cx="5724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prstClr val="black"/>
                </a:solidFill>
              </a:rPr>
              <a:t> </a:t>
            </a:r>
            <a:r>
              <a:rPr lang="uk-UA" sz="3600" b="1" dirty="0" smtClean="0">
                <a:solidFill>
                  <a:prstClr val="black"/>
                </a:solidFill>
              </a:rPr>
              <a:t>  Загін №3 </a:t>
            </a:r>
            <a:r>
              <a:rPr lang="uk-UA" sz="3600" b="1" dirty="0">
                <a:solidFill>
                  <a:prstClr val="black"/>
                </a:solidFill>
              </a:rPr>
              <a:t>«</a:t>
            </a:r>
            <a:r>
              <a:rPr lang="uk-UA" sz="3600" b="1" dirty="0" smtClean="0">
                <a:solidFill>
                  <a:prstClr val="black"/>
                </a:solidFill>
              </a:rPr>
              <a:t>Непосиди»</a:t>
            </a:r>
            <a:endParaRPr lang="uk-UA" sz="36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          </a:t>
            </a:r>
            <a:r>
              <a:rPr lang="uk-UA" sz="2800" b="1" dirty="0" smtClean="0">
                <a:solidFill>
                  <a:prstClr val="black"/>
                </a:solidFill>
              </a:rPr>
              <a:t> Девіз: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</a:rPr>
              <a:t>          «Дружбу свою через роки </a:t>
            </a:r>
            <a:r>
              <a:rPr lang="uk-UA" sz="2400" dirty="0" err="1" smtClean="0">
                <a:solidFill>
                  <a:prstClr val="black"/>
                </a:solidFill>
              </a:rPr>
              <a:t>пронесем</a:t>
            </a:r>
            <a:r>
              <a:rPr lang="uk-UA" sz="2400" dirty="0" smtClean="0">
                <a:solidFill>
                  <a:prstClr val="black"/>
                </a:solidFill>
              </a:rPr>
              <a:t>,</a:t>
            </a:r>
          </a:p>
          <a:p>
            <a:pPr lvl="0" algn="ctr"/>
            <a:r>
              <a:rPr lang="uk-UA" sz="2400" dirty="0" smtClean="0">
                <a:solidFill>
                  <a:prstClr val="black"/>
                </a:solidFill>
              </a:rPr>
              <a:t>            Вірність свою назавжди </a:t>
            </a:r>
            <a:r>
              <a:rPr lang="uk-UA" sz="2400" dirty="0" err="1" smtClean="0">
                <a:solidFill>
                  <a:prstClr val="black"/>
                </a:solidFill>
              </a:rPr>
              <a:t>збережем</a:t>
            </a:r>
            <a:r>
              <a:rPr lang="uk-UA" sz="2400" dirty="0" smtClean="0">
                <a:solidFill>
                  <a:prstClr val="black"/>
                </a:solidFill>
              </a:rPr>
              <a:t>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56"/>
          <a:stretch/>
        </p:blipFill>
        <p:spPr bwMode="auto">
          <a:xfrm>
            <a:off x="1835696" y="2348880"/>
            <a:ext cx="6264696" cy="4103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todportal.net/system/files/mp/2012/06/7976/ramka_-_chervona_kaly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79912" y="188640"/>
            <a:ext cx="5148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prstClr val="black"/>
                </a:solidFill>
              </a:rPr>
              <a:t>Загін </a:t>
            </a:r>
            <a:r>
              <a:rPr lang="uk-UA" sz="3600" b="1" dirty="0" smtClean="0">
                <a:solidFill>
                  <a:prstClr val="black"/>
                </a:solidFill>
              </a:rPr>
              <a:t>№4 «Промінчик»</a:t>
            </a:r>
            <a:endParaRPr lang="uk-UA" sz="36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           Девіз</a:t>
            </a:r>
            <a:r>
              <a:rPr lang="uk-UA" sz="2800" b="1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uk-UA" sz="2400" dirty="0" smtClean="0">
                <a:solidFill>
                  <a:prstClr val="black"/>
                </a:solidFill>
              </a:rPr>
              <a:t>«Чесним будьмо ми народом,</a:t>
            </a:r>
          </a:p>
          <a:p>
            <a:pPr lvl="0"/>
            <a:r>
              <a:rPr lang="uk-UA" sz="2400" dirty="0" smtClean="0">
                <a:solidFill>
                  <a:prstClr val="black"/>
                </a:solidFill>
              </a:rPr>
              <a:t>І борімось за свободу.</a:t>
            </a:r>
          </a:p>
          <a:p>
            <a:pPr lvl="0"/>
            <a:r>
              <a:rPr lang="uk-UA" sz="2400" dirty="0" smtClean="0">
                <a:solidFill>
                  <a:prstClr val="black"/>
                </a:solidFill>
              </a:rPr>
              <a:t>Хай завжди нам світить сонце,</a:t>
            </a:r>
          </a:p>
          <a:p>
            <a:pPr lvl="0"/>
            <a:r>
              <a:rPr lang="uk-UA" sz="2400" dirty="0" smtClean="0">
                <a:solidFill>
                  <a:prstClr val="black"/>
                </a:solidFill>
              </a:rPr>
              <a:t>В наші душі і в віконця»</a:t>
            </a:r>
            <a:endParaRPr lang="uk-UA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2" t="11950" r="25005"/>
          <a:stretch/>
        </p:blipFill>
        <p:spPr bwMode="auto">
          <a:xfrm>
            <a:off x="2411759" y="2852936"/>
            <a:ext cx="4320480" cy="3656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0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862</Words>
  <Application>Microsoft Office PowerPoint</Application>
  <PresentationFormat>Экран (4:3)</PresentationFormat>
  <Paragraphs>158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Rasevych_PC</dc:creator>
  <cp:lastModifiedBy>Rasevych_PC</cp:lastModifiedBy>
  <cp:revision>63</cp:revision>
  <dcterms:modified xsi:type="dcterms:W3CDTF">2015-04-17T19:04:11Z</dcterms:modified>
</cp:coreProperties>
</file>