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33"/>
  </p:notesMasterIdLst>
  <p:sldIdLst>
    <p:sldId id="354" r:id="rId4"/>
    <p:sldId id="356" r:id="rId5"/>
    <p:sldId id="369" r:id="rId6"/>
    <p:sldId id="360" r:id="rId7"/>
    <p:sldId id="361" r:id="rId8"/>
    <p:sldId id="368" r:id="rId9"/>
    <p:sldId id="322" r:id="rId10"/>
    <p:sldId id="363" r:id="rId11"/>
    <p:sldId id="364" r:id="rId12"/>
    <p:sldId id="366" r:id="rId13"/>
    <p:sldId id="365" r:id="rId14"/>
    <p:sldId id="266" r:id="rId15"/>
    <p:sldId id="371" r:id="rId16"/>
    <p:sldId id="341" r:id="rId17"/>
    <p:sldId id="352" r:id="rId18"/>
    <p:sldId id="289" r:id="rId19"/>
    <p:sldId id="351" r:id="rId20"/>
    <p:sldId id="262" r:id="rId21"/>
    <p:sldId id="346" r:id="rId22"/>
    <p:sldId id="345" r:id="rId23"/>
    <p:sldId id="342" r:id="rId24"/>
    <p:sldId id="344" r:id="rId25"/>
    <p:sldId id="357" r:id="rId26"/>
    <p:sldId id="350" r:id="rId27"/>
    <p:sldId id="279" r:id="rId28"/>
    <p:sldId id="338" r:id="rId29"/>
    <p:sldId id="367" r:id="rId30"/>
    <p:sldId id="362" r:id="rId31"/>
    <p:sldId id="3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FF"/>
    <a:srgbClr val="66FF33"/>
    <a:srgbClr val="00CC00"/>
    <a:srgbClr val="008000"/>
    <a:srgbClr val="009900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>
        <p:scale>
          <a:sx n="75" d="100"/>
          <a:sy n="75" d="100"/>
        </p:scale>
        <p:origin x="-2016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DCC21-69AF-4580-BC09-1B4A845D5033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</dgm:pt>
    <dgm:pt modelId="{9755DA4F-82E6-422E-85BE-C4AE137EDF47}">
      <dgm:prSet phldrT="[Текст]" custT="1"/>
      <dgm:spPr/>
      <dgm:t>
        <a:bodyPr/>
        <a:lstStyle/>
        <a:p>
          <a:r>
            <a:rPr lang="uk-UA" sz="1400" dirty="0" smtClean="0"/>
            <a:t>Навчально-розвивальний центр </a:t>
          </a:r>
          <a:endParaRPr lang="ru-RU" sz="1400" dirty="0" smtClean="0"/>
        </a:p>
      </dgm:t>
    </dgm:pt>
    <dgm:pt modelId="{5CB65920-6A93-4920-8A9E-99948B9F1C65}" type="parTrans" cxnId="{2E03269C-F89C-4AC5-BCF0-0A7CEF065AFE}">
      <dgm:prSet/>
      <dgm:spPr/>
      <dgm:t>
        <a:bodyPr/>
        <a:lstStyle/>
        <a:p>
          <a:endParaRPr lang="ru-RU" sz="1400"/>
        </a:p>
      </dgm:t>
    </dgm:pt>
    <dgm:pt modelId="{123BBE75-2E35-498B-9FC4-34B828E7236F}" type="sibTrans" cxnId="{2E03269C-F89C-4AC5-BCF0-0A7CEF065AFE}">
      <dgm:prSet/>
      <dgm:spPr/>
      <dgm:t>
        <a:bodyPr/>
        <a:lstStyle/>
        <a:p>
          <a:endParaRPr lang="ru-RU" sz="1400"/>
        </a:p>
      </dgm:t>
    </dgm:pt>
    <dgm:pt modelId="{F77ACD26-D72B-4406-A56F-54E568D6C38A}">
      <dgm:prSet phldrT="[Текст]" custT="1"/>
      <dgm:spPr/>
      <dgm:t>
        <a:bodyPr/>
        <a:lstStyle/>
        <a:p>
          <a:r>
            <a:rPr lang="uk-UA" sz="1400" dirty="0" smtClean="0"/>
            <a:t>Центр суспільно-корисних справ   </a:t>
          </a:r>
          <a:endParaRPr lang="ru-RU" sz="1400" dirty="0"/>
        </a:p>
      </dgm:t>
    </dgm:pt>
    <dgm:pt modelId="{155E0893-E2F8-452C-A004-AA697EFF1C47}" type="parTrans" cxnId="{DA6908B7-1978-4C69-85BC-8022DEE1BD6B}">
      <dgm:prSet/>
      <dgm:spPr/>
      <dgm:t>
        <a:bodyPr/>
        <a:lstStyle/>
        <a:p>
          <a:endParaRPr lang="ru-RU" sz="1400"/>
        </a:p>
      </dgm:t>
    </dgm:pt>
    <dgm:pt modelId="{055C4D40-A0DF-4FF8-8513-A98097AA7B43}" type="sibTrans" cxnId="{DA6908B7-1978-4C69-85BC-8022DEE1BD6B}">
      <dgm:prSet/>
      <dgm:spPr/>
      <dgm:t>
        <a:bodyPr/>
        <a:lstStyle/>
        <a:p>
          <a:endParaRPr lang="ru-RU" sz="1400"/>
        </a:p>
      </dgm:t>
    </dgm:pt>
    <dgm:pt modelId="{E61F8EAB-541D-4A56-9E38-5D71011F92EE}">
      <dgm:prSet phldrT="[Текст]" custT="1"/>
      <dgm:spPr/>
      <dgm:t>
        <a:bodyPr/>
        <a:lstStyle/>
        <a:p>
          <a:r>
            <a:rPr lang="uk-UA" sz="1400" dirty="0" smtClean="0"/>
            <a:t> Спортивно-оздоровчий центр   </a:t>
          </a:r>
          <a:endParaRPr lang="ru-RU" sz="1400" dirty="0" smtClean="0"/>
        </a:p>
      </dgm:t>
    </dgm:pt>
    <dgm:pt modelId="{2569B1E8-563B-4455-A4F2-D74ABE2773FD}" type="parTrans" cxnId="{506C1B89-4823-4731-9CAF-A7C6F4A5AC75}">
      <dgm:prSet/>
      <dgm:spPr/>
      <dgm:t>
        <a:bodyPr/>
        <a:lstStyle/>
        <a:p>
          <a:endParaRPr lang="ru-RU" sz="1400"/>
        </a:p>
      </dgm:t>
    </dgm:pt>
    <dgm:pt modelId="{5AFE1DF0-B8FC-48F4-972F-75740F69E418}" type="sibTrans" cxnId="{506C1B89-4823-4731-9CAF-A7C6F4A5AC75}">
      <dgm:prSet/>
      <dgm:spPr/>
      <dgm:t>
        <a:bodyPr/>
        <a:lstStyle/>
        <a:p>
          <a:endParaRPr lang="ru-RU" sz="1400"/>
        </a:p>
      </dgm:t>
    </dgm:pt>
    <dgm:pt modelId="{03C2534A-6C77-42F5-A3CF-863984B0221D}">
      <dgm:prSet phldrT="[Текст]" custT="1"/>
      <dgm:spPr/>
      <dgm:t>
        <a:bodyPr/>
        <a:lstStyle/>
        <a:p>
          <a:r>
            <a:rPr lang="uk-UA" sz="1400" dirty="0" smtClean="0"/>
            <a:t>Центр творчого розвитку</a:t>
          </a:r>
        </a:p>
        <a:p>
          <a:r>
            <a:rPr lang="uk-UA" sz="1400" dirty="0" smtClean="0"/>
            <a:t> </a:t>
          </a:r>
          <a:r>
            <a:rPr lang="uk-UA" sz="1400" b="1" dirty="0" smtClean="0"/>
            <a:t>( координує роботу р/в гуртів)  </a:t>
          </a:r>
          <a:endParaRPr lang="ru-RU" sz="1400" b="1" dirty="0" smtClean="0"/>
        </a:p>
      </dgm:t>
    </dgm:pt>
    <dgm:pt modelId="{CCFB83FF-9A16-46D6-8506-56980D9647EF}" type="parTrans" cxnId="{A1E58618-9A75-4432-BF8B-9BB165A97211}">
      <dgm:prSet/>
      <dgm:spPr/>
      <dgm:t>
        <a:bodyPr/>
        <a:lstStyle/>
        <a:p>
          <a:endParaRPr lang="ru-RU" sz="1400"/>
        </a:p>
      </dgm:t>
    </dgm:pt>
    <dgm:pt modelId="{EB382712-F927-4FEA-B8AC-DC7265462288}" type="sibTrans" cxnId="{A1E58618-9A75-4432-BF8B-9BB165A97211}">
      <dgm:prSet/>
      <dgm:spPr/>
      <dgm:t>
        <a:bodyPr/>
        <a:lstStyle/>
        <a:p>
          <a:endParaRPr lang="ru-RU" sz="1400"/>
        </a:p>
      </dgm:t>
    </dgm:pt>
    <dgm:pt modelId="{8CEC0967-DF33-4682-8749-F2415DFCC3A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400" dirty="0" smtClean="0"/>
            <a:t>Центр  дисципліни і порядку </a:t>
          </a:r>
          <a:endParaRPr lang="ru-RU" sz="1400" dirty="0"/>
        </a:p>
      </dgm:t>
    </dgm:pt>
    <dgm:pt modelId="{1913031F-DA8B-46EB-B08F-FB8151CD4BB4}" type="parTrans" cxnId="{679ADBE6-AE33-4451-BF77-85F73B53CD25}">
      <dgm:prSet/>
      <dgm:spPr/>
      <dgm:t>
        <a:bodyPr/>
        <a:lstStyle/>
        <a:p>
          <a:endParaRPr lang="ru-RU" sz="1400"/>
        </a:p>
      </dgm:t>
    </dgm:pt>
    <dgm:pt modelId="{361A9A9F-F9C9-4F63-B488-42C5DE64C5CA}" type="sibTrans" cxnId="{679ADBE6-AE33-4451-BF77-85F73B53CD25}">
      <dgm:prSet/>
      <dgm:spPr/>
      <dgm:t>
        <a:bodyPr/>
        <a:lstStyle/>
        <a:p>
          <a:endParaRPr lang="ru-RU" sz="1400"/>
        </a:p>
      </dgm:t>
    </dgm:pt>
    <dgm:pt modelId="{F8EE52AE-0E77-4306-A092-83C990B6295D}" type="pres">
      <dgm:prSet presAssocID="{810DCC21-69AF-4580-BC09-1B4A845D5033}" presName="linearFlow" presStyleCnt="0">
        <dgm:presLayoutVars>
          <dgm:dir/>
          <dgm:resizeHandles val="exact"/>
        </dgm:presLayoutVars>
      </dgm:prSet>
      <dgm:spPr/>
    </dgm:pt>
    <dgm:pt modelId="{D39240C0-AD62-4F49-A7DE-8C50A08F8BE2}" type="pres">
      <dgm:prSet presAssocID="{9755DA4F-82E6-422E-85BE-C4AE137EDF47}" presName="composite" presStyleCnt="0"/>
      <dgm:spPr/>
    </dgm:pt>
    <dgm:pt modelId="{D7F768B6-92C2-4A07-AC2A-9FA4F0D7B403}" type="pres">
      <dgm:prSet presAssocID="{9755DA4F-82E6-422E-85BE-C4AE137EDF47}" presName="imgShp" presStyleLbl="fgImgPlace1" presStyleIdx="0" presStyleCnt="5" custLinFactX="-50859" custLinFactNeighborX="-100000" custLinFactNeighborY="-3077"/>
      <dgm:spPr>
        <a:solidFill>
          <a:schemeClr val="accent2"/>
        </a:solidFill>
      </dgm:spPr>
    </dgm:pt>
    <dgm:pt modelId="{1A0A5156-B16A-4D9C-9466-96B9EF12C5F2}" type="pres">
      <dgm:prSet presAssocID="{9755DA4F-82E6-422E-85BE-C4AE137EDF47}" presName="txShp" presStyleLbl="node1" presStyleIdx="0" presStyleCnt="5" custScaleX="149062" custScaleY="145352" custLinFactNeighborX="-1431" custLinFactNeighborY="1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4BF36-4EEE-42B1-B1CF-7EC5B885D57C}" type="pres">
      <dgm:prSet presAssocID="{123BBE75-2E35-498B-9FC4-34B828E7236F}" presName="spacing" presStyleCnt="0"/>
      <dgm:spPr/>
    </dgm:pt>
    <dgm:pt modelId="{35CCD92E-F838-4535-959B-B423BB32E185}" type="pres">
      <dgm:prSet presAssocID="{E61F8EAB-541D-4A56-9E38-5D71011F92EE}" presName="composite" presStyleCnt="0"/>
      <dgm:spPr/>
    </dgm:pt>
    <dgm:pt modelId="{561135BD-3F14-46F7-85D9-C032BD987E0C}" type="pres">
      <dgm:prSet presAssocID="{E61F8EAB-541D-4A56-9E38-5D71011F92EE}" presName="imgShp" presStyleLbl="fgImgPlace1" presStyleIdx="1" presStyleCnt="5" custLinFactX="-41029" custLinFactNeighborX="-100000" custLinFactNeighborY="3240"/>
      <dgm:spPr>
        <a:solidFill>
          <a:schemeClr val="accent2"/>
        </a:solidFill>
      </dgm:spPr>
    </dgm:pt>
    <dgm:pt modelId="{03298B4B-66CF-49FD-B7DB-76EA048AFCB8}" type="pres">
      <dgm:prSet presAssocID="{E61F8EAB-541D-4A56-9E38-5D71011F92EE}" presName="txShp" presStyleLbl="node1" presStyleIdx="1" presStyleCnt="5" custScaleX="148811" custScaleY="13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594E5-723E-4731-8E7A-73EE3A198BC9}" type="pres">
      <dgm:prSet presAssocID="{5AFE1DF0-B8FC-48F4-972F-75740F69E418}" presName="spacing" presStyleCnt="0"/>
      <dgm:spPr/>
    </dgm:pt>
    <dgm:pt modelId="{B33F5BF0-00F3-44BD-BF5F-8AA2A5730F23}" type="pres">
      <dgm:prSet presAssocID="{03C2534A-6C77-42F5-A3CF-863984B0221D}" presName="composite" presStyleCnt="0"/>
      <dgm:spPr/>
    </dgm:pt>
    <dgm:pt modelId="{BD43B505-7621-46FD-83FB-6A8038E80683}" type="pres">
      <dgm:prSet presAssocID="{03C2534A-6C77-42F5-A3CF-863984B0221D}" presName="imgShp" presStyleLbl="fgImgPlace1" presStyleIdx="2" presStyleCnt="5" custLinFactX="-41029" custLinFactNeighborX="-100000" custLinFactNeighborY="-2951"/>
      <dgm:spPr>
        <a:solidFill>
          <a:schemeClr val="accent2"/>
        </a:solidFill>
      </dgm:spPr>
    </dgm:pt>
    <dgm:pt modelId="{CDF40925-E614-4741-A607-B40204BBE8F6}" type="pres">
      <dgm:prSet presAssocID="{03C2534A-6C77-42F5-A3CF-863984B0221D}" presName="txShp" presStyleLbl="node1" presStyleIdx="2" presStyleCnt="5" custScaleX="148811" custScaleY="131051" custLinFactNeighborX="-1286" custLinFactNeighborY="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D1BD1-4509-4FC7-8673-8EFFFBE930D9}" type="pres">
      <dgm:prSet presAssocID="{EB382712-F927-4FEA-B8AC-DC7265462288}" presName="spacing" presStyleCnt="0"/>
      <dgm:spPr/>
    </dgm:pt>
    <dgm:pt modelId="{74BA1843-45A2-4ED2-82F3-09235A25193B}" type="pres">
      <dgm:prSet presAssocID="{8CEC0967-DF33-4682-8749-F2415DFCC3A8}" presName="composite" presStyleCnt="0"/>
      <dgm:spPr/>
    </dgm:pt>
    <dgm:pt modelId="{D15E149C-AD9D-4554-8A59-FC8C19505B94}" type="pres">
      <dgm:prSet presAssocID="{8CEC0967-DF33-4682-8749-F2415DFCC3A8}" presName="imgShp" presStyleLbl="fgImgPlace1" presStyleIdx="3" presStyleCnt="5" custLinFactX="-41029" custLinFactNeighborX="-100000" custLinFactNeighborY="1472"/>
      <dgm:spPr>
        <a:solidFill>
          <a:schemeClr val="accent2"/>
        </a:solidFill>
      </dgm:spPr>
    </dgm:pt>
    <dgm:pt modelId="{4E30B662-5A27-4707-A983-8A1F3C404CCA}" type="pres">
      <dgm:prSet presAssocID="{8CEC0967-DF33-4682-8749-F2415DFCC3A8}" presName="txShp" presStyleLbl="node1" presStyleIdx="3" presStyleCnt="5" custScaleX="148811" custScaleY="114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EFE68-74D2-4DF5-AAFC-008190EF0679}" type="pres">
      <dgm:prSet presAssocID="{361A9A9F-F9C9-4F63-B488-42C5DE64C5CA}" presName="spacing" presStyleCnt="0"/>
      <dgm:spPr/>
    </dgm:pt>
    <dgm:pt modelId="{DE53F2FF-4983-4F51-BDA8-099A32257947}" type="pres">
      <dgm:prSet presAssocID="{F77ACD26-D72B-4406-A56F-54E568D6C38A}" presName="composite" presStyleCnt="0"/>
      <dgm:spPr/>
    </dgm:pt>
    <dgm:pt modelId="{D8760C83-3EE1-40E6-85FB-356B557792BC}" type="pres">
      <dgm:prSet presAssocID="{F77ACD26-D72B-4406-A56F-54E568D6C38A}" presName="imgShp" presStyleLbl="fgImgPlace1" presStyleIdx="4" presStyleCnt="5" custLinFactX="-31199" custLinFactNeighborX="-100000" custLinFactNeighborY="1762"/>
      <dgm:spPr>
        <a:solidFill>
          <a:schemeClr val="accent2"/>
        </a:solidFill>
      </dgm:spPr>
    </dgm:pt>
    <dgm:pt modelId="{DA50927C-9CDE-4B25-B7FB-951EA8BE61BC}" type="pres">
      <dgm:prSet presAssocID="{F77ACD26-D72B-4406-A56F-54E568D6C38A}" presName="txShp" presStyleLbl="node1" presStyleIdx="4" presStyleCnt="5" custScaleX="145471" custLinFactNeighborX="1670" custLinFactNeighborY="1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8D1445-8969-46F1-9BA8-52E21C5C0B4D}" type="presOf" srcId="{E61F8EAB-541D-4A56-9E38-5D71011F92EE}" destId="{03298B4B-66CF-49FD-B7DB-76EA048AFCB8}" srcOrd="0" destOrd="0" presId="urn:microsoft.com/office/officeart/2005/8/layout/vList3#1"/>
    <dgm:cxn modelId="{506C1B89-4823-4731-9CAF-A7C6F4A5AC75}" srcId="{810DCC21-69AF-4580-BC09-1B4A845D5033}" destId="{E61F8EAB-541D-4A56-9E38-5D71011F92EE}" srcOrd="1" destOrd="0" parTransId="{2569B1E8-563B-4455-A4F2-D74ABE2773FD}" sibTransId="{5AFE1DF0-B8FC-48F4-972F-75740F69E418}"/>
    <dgm:cxn modelId="{DA6908B7-1978-4C69-85BC-8022DEE1BD6B}" srcId="{810DCC21-69AF-4580-BC09-1B4A845D5033}" destId="{F77ACD26-D72B-4406-A56F-54E568D6C38A}" srcOrd="4" destOrd="0" parTransId="{155E0893-E2F8-452C-A004-AA697EFF1C47}" sibTransId="{055C4D40-A0DF-4FF8-8513-A98097AA7B43}"/>
    <dgm:cxn modelId="{2D089723-3EF4-42B8-88C2-3BA4D5F78D74}" type="presOf" srcId="{8CEC0967-DF33-4682-8749-F2415DFCC3A8}" destId="{4E30B662-5A27-4707-A983-8A1F3C404CCA}" srcOrd="0" destOrd="0" presId="urn:microsoft.com/office/officeart/2005/8/layout/vList3#1"/>
    <dgm:cxn modelId="{679ADBE6-AE33-4451-BF77-85F73B53CD25}" srcId="{810DCC21-69AF-4580-BC09-1B4A845D5033}" destId="{8CEC0967-DF33-4682-8749-F2415DFCC3A8}" srcOrd="3" destOrd="0" parTransId="{1913031F-DA8B-46EB-B08F-FB8151CD4BB4}" sibTransId="{361A9A9F-F9C9-4F63-B488-42C5DE64C5CA}"/>
    <dgm:cxn modelId="{15725E83-28E5-4F0C-A059-E1EBD7F40BB9}" type="presOf" srcId="{03C2534A-6C77-42F5-A3CF-863984B0221D}" destId="{CDF40925-E614-4741-A607-B40204BBE8F6}" srcOrd="0" destOrd="0" presId="urn:microsoft.com/office/officeart/2005/8/layout/vList3#1"/>
    <dgm:cxn modelId="{2E03269C-F89C-4AC5-BCF0-0A7CEF065AFE}" srcId="{810DCC21-69AF-4580-BC09-1B4A845D5033}" destId="{9755DA4F-82E6-422E-85BE-C4AE137EDF47}" srcOrd="0" destOrd="0" parTransId="{5CB65920-6A93-4920-8A9E-99948B9F1C65}" sibTransId="{123BBE75-2E35-498B-9FC4-34B828E7236F}"/>
    <dgm:cxn modelId="{A1E58618-9A75-4432-BF8B-9BB165A97211}" srcId="{810DCC21-69AF-4580-BC09-1B4A845D5033}" destId="{03C2534A-6C77-42F5-A3CF-863984B0221D}" srcOrd="2" destOrd="0" parTransId="{CCFB83FF-9A16-46D6-8506-56980D9647EF}" sibTransId="{EB382712-F927-4FEA-B8AC-DC7265462288}"/>
    <dgm:cxn modelId="{E5487AB8-5746-41E3-A2D0-A0A2C45F3427}" type="presOf" srcId="{810DCC21-69AF-4580-BC09-1B4A845D5033}" destId="{F8EE52AE-0E77-4306-A092-83C990B6295D}" srcOrd="0" destOrd="0" presId="urn:microsoft.com/office/officeart/2005/8/layout/vList3#1"/>
    <dgm:cxn modelId="{F9EC1D9A-380A-43E6-99CC-0F0CB6995FC8}" type="presOf" srcId="{9755DA4F-82E6-422E-85BE-C4AE137EDF47}" destId="{1A0A5156-B16A-4D9C-9466-96B9EF12C5F2}" srcOrd="0" destOrd="0" presId="urn:microsoft.com/office/officeart/2005/8/layout/vList3#1"/>
    <dgm:cxn modelId="{83896739-577D-47D4-B758-CD4EBE4ED0ED}" type="presOf" srcId="{F77ACD26-D72B-4406-A56F-54E568D6C38A}" destId="{DA50927C-9CDE-4B25-B7FB-951EA8BE61BC}" srcOrd="0" destOrd="0" presId="urn:microsoft.com/office/officeart/2005/8/layout/vList3#1"/>
    <dgm:cxn modelId="{00794B3F-C076-47DA-8C19-F69D4BB9F576}" type="presParOf" srcId="{F8EE52AE-0E77-4306-A092-83C990B6295D}" destId="{D39240C0-AD62-4F49-A7DE-8C50A08F8BE2}" srcOrd="0" destOrd="0" presId="urn:microsoft.com/office/officeart/2005/8/layout/vList3#1"/>
    <dgm:cxn modelId="{2074B725-C8CA-4C3B-9A98-78758CC65159}" type="presParOf" srcId="{D39240C0-AD62-4F49-A7DE-8C50A08F8BE2}" destId="{D7F768B6-92C2-4A07-AC2A-9FA4F0D7B403}" srcOrd="0" destOrd="0" presId="urn:microsoft.com/office/officeart/2005/8/layout/vList3#1"/>
    <dgm:cxn modelId="{BAA0139B-447F-4494-B95B-D9B6B1EBA1E5}" type="presParOf" srcId="{D39240C0-AD62-4F49-A7DE-8C50A08F8BE2}" destId="{1A0A5156-B16A-4D9C-9466-96B9EF12C5F2}" srcOrd="1" destOrd="0" presId="urn:microsoft.com/office/officeart/2005/8/layout/vList3#1"/>
    <dgm:cxn modelId="{B7822595-AA94-4C3F-A12F-5CBCCB7C0A14}" type="presParOf" srcId="{F8EE52AE-0E77-4306-A092-83C990B6295D}" destId="{C144BF36-4EEE-42B1-B1CF-7EC5B885D57C}" srcOrd="1" destOrd="0" presId="urn:microsoft.com/office/officeart/2005/8/layout/vList3#1"/>
    <dgm:cxn modelId="{C338ABA5-1F54-4D2D-A91E-DA5301F3BCB7}" type="presParOf" srcId="{F8EE52AE-0E77-4306-A092-83C990B6295D}" destId="{35CCD92E-F838-4535-959B-B423BB32E185}" srcOrd="2" destOrd="0" presId="urn:microsoft.com/office/officeart/2005/8/layout/vList3#1"/>
    <dgm:cxn modelId="{F1F57FBE-64A6-4591-B680-F5C4A0A2C24E}" type="presParOf" srcId="{35CCD92E-F838-4535-959B-B423BB32E185}" destId="{561135BD-3F14-46F7-85D9-C032BD987E0C}" srcOrd="0" destOrd="0" presId="urn:microsoft.com/office/officeart/2005/8/layout/vList3#1"/>
    <dgm:cxn modelId="{AA691478-D077-431E-98EE-6662DFF7B36B}" type="presParOf" srcId="{35CCD92E-F838-4535-959B-B423BB32E185}" destId="{03298B4B-66CF-49FD-B7DB-76EA048AFCB8}" srcOrd="1" destOrd="0" presId="urn:microsoft.com/office/officeart/2005/8/layout/vList3#1"/>
    <dgm:cxn modelId="{14140005-EA59-457F-9C06-FC67E259C338}" type="presParOf" srcId="{F8EE52AE-0E77-4306-A092-83C990B6295D}" destId="{201594E5-723E-4731-8E7A-73EE3A198BC9}" srcOrd="3" destOrd="0" presId="urn:microsoft.com/office/officeart/2005/8/layout/vList3#1"/>
    <dgm:cxn modelId="{219A18CB-8FB6-427C-B518-C4B10E473D57}" type="presParOf" srcId="{F8EE52AE-0E77-4306-A092-83C990B6295D}" destId="{B33F5BF0-00F3-44BD-BF5F-8AA2A5730F23}" srcOrd="4" destOrd="0" presId="urn:microsoft.com/office/officeart/2005/8/layout/vList3#1"/>
    <dgm:cxn modelId="{1FC79064-56F9-475A-B9D4-C13F4232296E}" type="presParOf" srcId="{B33F5BF0-00F3-44BD-BF5F-8AA2A5730F23}" destId="{BD43B505-7621-46FD-83FB-6A8038E80683}" srcOrd="0" destOrd="0" presId="urn:microsoft.com/office/officeart/2005/8/layout/vList3#1"/>
    <dgm:cxn modelId="{61BEB3BF-0957-42C3-8B7C-52C3A90239D1}" type="presParOf" srcId="{B33F5BF0-00F3-44BD-BF5F-8AA2A5730F23}" destId="{CDF40925-E614-4741-A607-B40204BBE8F6}" srcOrd="1" destOrd="0" presId="urn:microsoft.com/office/officeart/2005/8/layout/vList3#1"/>
    <dgm:cxn modelId="{3CB4E8C3-F8E6-44B6-9B64-285C3A5725C3}" type="presParOf" srcId="{F8EE52AE-0E77-4306-A092-83C990B6295D}" destId="{94DD1BD1-4509-4FC7-8673-8EFFFBE930D9}" srcOrd="5" destOrd="0" presId="urn:microsoft.com/office/officeart/2005/8/layout/vList3#1"/>
    <dgm:cxn modelId="{B7C62468-387D-41D3-B957-B904CF84BE6D}" type="presParOf" srcId="{F8EE52AE-0E77-4306-A092-83C990B6295D}" destId="{74BA1843-45A2-4ED2-82F3-09235A25193B}" srcOrd="6" destOrd="0" presId="urn:microsoft.com/office/officeart/2005/8/layout/vList3#1"/>
    <dgm:cxn modelId="{9FF16B10-5E15-4851-9B1E-9E689983B93F}" type="presParOf" srcId="{74BA1843-45A2-4ED2-82F3-09235A25193B}" destId="{D15E149C-AD9D-4554-8A59-FC8C19505B94}" srcOrd="0" destOrd="0" presId="urn:microsoft.com/office/officeart/2005/8/layout/vList3#1"/>
    <dgm:cxn modelId="{396660A1-F832-466A-AD49-3A1ACD4F0F0D}" type="presParOf" srcId="{74BA1843-45A2-4ED2-82F3-09235A25193B}" destId="{4E30B662-5A27-4707-A983-8A1F3C404CCA}" srcOrd="1" destOrd="0" presId="urn:microsoft.com/office/officeart/2005/8/layout/vList3#1"/>
    <dgm:cxn modelId="{90336E31-9220-406D-A01A-87C6CFC108A2}" type="presParOf" srcId="{F8EE52AE-0E77-4306-A092-83C990B6295D}" destId="{412EFE68-74D2-4DF5-AAFC-008190EF0679}" srcOrd="7" destOrd="0" presId="urn:microsoft.com/office/officeart/2005/8/layout/vList3#1"/>
    <dgm:cxn modelId="{027FCAFA-B26A-4C52-B5C3-9B01C95DEE3D}" type="presParOf" srcId="{F8EE52AE-0E77-4306-A092-83C990B6295D}" destId="{DE53F2FF-4983-4F51-BDA8-099A32257947}" srcOrd="8" destOrd="0" presId="urn:microsoft.com/office/officeart/2005/8/layout/vList3#1"/>
    <dgm:cxn modelId="{DB5C5A6A-A7EC-4CB1-97D6-AC6B88F52E2E}" type="presParOf" srcId="{DE53F2FF-4983-4F51-BDA8-099A32257947}" destId="{D8760C83-3EE1-40E6-85FB-356B557792BC}" srcOrd="0" destOrd="0" presId="urn:microsoft.com/office/officeart/2005/8/layout/vList3#1"/>
    <dgm:cxn modelId="{619EB1F6-151E-4D95-85DB-AF4D91FAFDC2}" type="presParOf" srcId="{DE53F2FF-4983-4F51-BDA8-099A32257947}" destId="{DA50927C-9CDE-4B25-B7FB-951EA8BE61B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8A2AD-572F-43A5-BBB5-E91BBA146E2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473B583-388B-4BEF-9606-271CAF284265}">
      <dgm:prSet/>
      <dgm:spPr/>
      <dgm:t>
        <a:bodyPr/>
        <a:lstStyle/>
        <a:p>
          <a:pPr algn="ctr" rtl="0"/>
          <a:r>
            <a:rPr lang="uk-UA" b="1" dirty="0" smtClean="0"/>
            <a:t>Структура  органів  учнівського самоврядування </a:t>
          </a:r>
          <a:r>
            <a:rPr lang="uk-UA" b="1" dirty="0" err="1" smtClean="0"/>
            <a:t>Ковалівської</a:t>
          </a:r>
          <a:r>
            <a:rPr lang="uk-UA" b="1" dirty="0" smtClean="0"/>
            <a:t>     ЗОШ І-ІІІ ст.</a:t>
          </a:r>
          <a:endParaRPr lang="ru-RU" b="1" dirty="0"/>
        </a:p>
      </dgm:t>
    </dgm:pt>
    <dgm:pt modelId="{C0162C98-04BD-4336-8ABA-BA48F9C32BAF}" type="parTrans" cxnId="{20829E50-8FF3-4E89-B381-7E6FF77887F0}">
      <dgm:prSet/>
      <dgm:spPr/>
      <dgm:t>
        <a:bodyPr/>
        <a:lstStyle/>
        <a:p>
          <a:endParaRPr lang="ru-RU"/>
        </a:p>
      </dgm:t>
    </dgm:pt>
    <dgm:pt modelId="{6B1E9A17-FDBD-4CA0-8BE6-607B5591C0F6}" type="sibTrans" cxnId="{20829E50-8FF3-4E89-B381-7E6FF77887F0}">
      <dgm:prSet/>
      <dgm:spPr/>
      <dgm:t>
        <a:bodyPr/>
        <a:lstStyle/>
        <a:p>
          <a:endParaRPr lang="ru-RU"/>
        </a:p>
      </dgm:t>
    </dgm:pt>
    <dgm:pt modelId="{33A6200C-8EE5-4D78-8486-23D40280A23D}" type="pres">
      <dgm:prSet presAssocID="{92E8A2AD-572F-43A5-BBB5-E91BBA146E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90673E-1400-4D6B-8D38-8A86E5FFE224}" type="pres">
      <dgm:prSet presAssocID="{6473B583-388B-4BEF-9606-271CAF2842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29E50-8FF3-4E89-B381-7E6FF77887F0}" srcId="{92E8A2AD-572F-43A5-BBB5-E91BBA146E2C}" destId="{6473B583-388B-4BEF-9606-271CAF284265}" srcOrd="0" destOrd="0" parTransId="{C0162C98-04BD-4336-8ABA-BA48F9C32BAF}" sibTransId="{6B1E9A17-FDBD-4CA0-8BE6-607B5591C0F6}"/>
    <dgm:cxn modelId="{26D56F98-7CED-4A75-A024-9B30E32FB410}" type="presOf" srcId="{92E8A2AD-572F-43A5-BBB5-E91BBA146E2C}" destId="{33A6200C-8EE5-4D78-8486-23D40280A23D}" srcOrd="0" destOrd="0" presId="urn:microsoft.com/office/officeart/2005/8/layout/vList2"/>
    <dgm:cxn modelId="{BDBFE8D5-37DD-4DE5-BCB1-541F3AB70939}" type="presOf" srcId="{6473B583-388B-4BEF-9606-271CAF284265}" destId="{BC90673E-1400-4D6B-8D38-8A86E5FFE224}" srcOrd="0" destOrd="0" presId="urn:microsoft.com/office/officeart/2005/8/layout/vList2"/>
    <dgm:cxn modelId="{7C35AE4A-08CA-48F9-80D9-2CC5298F2030}" type="presParOf" srcId="{33A6200C-8EE5-4D78-8486-23D40280A23D}" destId="{BC90673E-1400-4D6B-8D38-8A86E5FFE2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A5156-B16A-4D9C-9466-96B9EF12C5F2}">
      <dsp:nvSpPr>
        <dsp:cNvPr id="0" name=""/>
        <dsp:cNvSpPr/>
      </dsp:nvSpPr>
      <dsp:spPr>
        <a:xfrm rot="10800000">
          <a:off x="0" y="10928"/>
          <a:ext cx="4461269" cy="105614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41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Навчально-розвивальний центр </a:t>
          </a:r>
          <a:endParaRPr lang="ru-RU" sz="1400" kern="1200" dirty="0" smtClean="0"/>
        </a:p>
      </dsp:txBody>
      <dsp:txXfrm rot="10800000">
        <a:off x="264036" y="10928"/>
        <a:ext cx="4197233" cy="1056143"/>
      </dsp:txXfrm>
    </dsp:sp>
    <dsp:sp modelId="{D7F768B6-92C2-4A07-AC2A-9FA4F0D7B403}">
      <dsp:nvSpPr>
        <dsp:cNvPr id="0" name=""/>
        <dsp:cNvSpPr/>
      </dsp:nvSpPr>
      <dsp:spPr>
        <a:xfrm>
          <a:off x="0" y="143324"/>
          <a:ext cx="726610" cy="72661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98B4B-66CF-49FD-B7DB-76EA048AFCB8}">
      <dsp:nvSpPr>
        <dsp:cNvPr id="0" name=""/>
        <dsp:cNvSpPr/>
      </dsp:nvSpPr>
      <dsp:spPr>
        <a:xfrm rot="10800000">
          <a:off x="23418" y="1273958"/>
          <a:ext cx="4453756" cy="9895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41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 Спортивно-оздоровчий центр   </a:t>
          </a:r>
          <a:endParaRPr lang="ru-RU" sz="1400" kern="1200" dirty="0" smtClean="0"/>
        </a:p>
      </dsp:txBody>
      <dsp:txXfrm rot="10800000">
        <a:off x="270811" y="1273958"/>
        <a:ext cx="4206363" cy="989571"/>
      </dsp:txXfrm>
    </dsp:sp>
    <dsp:sp modelId="{561135BD-3F14-46F7-85D9-C032BD987E0C}">
      <dsp:nvSpPr>
        <dsp:cNvPr id="0" name=""/>
        <dsp:cNvSpPr/>
      </dsp:nvSpPr>
      <dsp:spPr>
        <a:xfrm>
          <a:off x="0" y="1428980"/>
          <a:ext cx="726610" cy="72661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40925-E614-4741-A607-B40204BBE8F6}">
      <dsp:nvSpPr>
        <dsp:cNvPr id="0" name=""/>
        <dsp:cNvSpPr/>
      </dsp:nvSpPr>
      <dsp:spPr>
        <a:xfrm rot="10800000">
          <a:off x="0" y="2500366"/>
          <a:ext cx="4453756" cy="9522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41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Центр творчого розвитку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 </a:t>
          </a:r>
          <a:r>
            <a:rPr lang="uk-UA" sz="1400" b="1" kern="1200" dirty="0" smtClean="0"/>
            <a:t>( координує роботу р/в гуртів)  </a:t>
          </a:r>
          <a:endParaRPr lang="ru-RU" sz="1400" b="1" kern="1200" dirty="0" smtClean="0"/>
        </a:p>
      </dsp:txBody>
      <dsp:txXfrm rot="10800000">
        <a:off x="238057" y="2500366"/>
        <a:ext cx="4215699" cy="952230"/>
      </dsp:txXfrm>
    </dsp:sp>
    <dsp:sp modelId="{BD43B505-7621-46FD-83FB-6A8038E80683}">
      <dsp:nvSpPr>
        <dsp:cNvPr id="0" name=""/>
        <dsp:cNvSpPr/>
      </dsp:nvSpPr>
      <dsp:spPr>
        <a:xfrm>
          <a:off x="0" y="2571795"/>
          <a:ext cx="726610" cy="72661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0B662-5A27-4707-A983-8A1F3C404CCA}">
      <dsp:nvSpPr>
        <dsp:cNvPr id="0" name=""/>
        <dsp:cNvSpPr/>
      </dsp:nvSpPr>
      <dsp:spPr>
        <a:xfrm rot="10800000">
          <a:off x="23418" y="3649557"/>
          <a:ext cx="4453756" cy="8353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41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Центр  дисципліни і порядку </a:t>
          </a:r>
          <a:endParaRPr lang="ru-RU" sz="1400" kern="1200" dirty="0"/>
        </a:p>
      </dsp:txBody>
      <dsp:txXfrm rot="10800000">
        <a:off x="232244" y="3649557"/>
        <a:ext cx="4244930" cy="835304"/>
      </dsp:txXfrm>
    </dsp:sp>
    <dsp:sp modelId="{D15E149C-AD9D-4554-8A59-FC8C19505B94}">
      <dsp:nvSpPr>
        <dsp:cNvPr id="0" name=""/>
        <dsp:cNvSpPr/>
      </dsp:nvSpPr>
      <dsp:spPr>
        <a:xfrm>
          <a:off x="0" y="3714600"/>
          <a:ext cx="726610" cy="72661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0927C-9CDE-4B25-B7FB-951EA8BE61BC}">
      <dsp:nvSpPr>
        <dsp:cNvPr id="0" name=""/>
        <dsp:cNvSpPr/>
      </dsp:nvSpPr>
      <dsp:spPr>
        <a:xfrm rot="10800000">
          <a:off x="123381" y="4702677"/>
          <a:ext cx="4353794" cy="7266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41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Центр суспільно-корисних справ   </a:t>
          </a:r>
          <a:endParaRPr lang="ru-RU" sz="1400" kern="1200" dirty="0"/>
        </a:p>
      </dsp:txBody>
      <dsp:txXfrm rot="10800000">
        <a:off x="305033" y="4702677"/>
        <a:ext cx="4172142" cy="726610"/>
      </dsp:txXfrm>
    </dsp:sp>
    <dsp:sp modelId="{D8760C83-3EE1-40E6-85FB-356B557792BC}">
      <dsp:nvSpPr>
        <dsp:cNvPr id="0" name=""/>
        <dsp:cNvSpPr/>
      </dsp:nvSpPr>
      <dsp:spPr>
        <a:xfrm>
          <a:off x="0" y="4702677"/>
          <a:ext cx="726610" cy="72661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0673E-1400-4D6B-8D38-8A86E5FFE224}">
      <dsp:nvSpPr>
        <dsp:cNvPr id="0" name=""/>
        <dsp:cNvSpPr/>
      </dsp:nvSpPr>
      <dsp:spPr>
        <a:xfrm>
          <a:off x="0" y="18644"/>
          <a:ext cx="8229600" cy="1034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Структура  органів  учнівського самоврядування </a:t>
          </a:r>
          <a:r>
            <a:rPr lang="uk-UA" sz="2600" b="1" kern="1200" dirty="0" err="1" smtClean="0"/>
            <a:t>Ковалівської</a:t>
          </a:r>
          <a:r>
            <a:rPr lang="uk-UA" sz="2600" b="1" kern="1200" dirty="0" smtClean="0"/>
            <a:t>     ЗОШ І-ІІІ ст.</a:t>
          </a:r>
          <a:endParaRPr lang="ru-RU" sz="2600" b="1" kern="1200" dirty="0"/>
        </a:p>
      </dsp:txBody>
      <dsp:txXfrm>
        <a:off x="50489" y="69133"/>
        <a:ext cx="8128622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D3A1F-7B0D-4531-AFB7-A1C237C92E36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B7E10-7A29-4110-9ABF-79AC159FC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6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412F9-72B4-441C-849F-7429A2E93B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2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412F9-72B4-441C-849F-7429A2E93B0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2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412F9-72B4-441C-849F-7429A2E93B0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2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412F9-72B4-441C-849F-7429A2E93B0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2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412F9-72B4-441C-849F-7429A2E93B0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2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89908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70474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283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2205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1068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67659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26132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5565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37519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80165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8435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29600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22856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4763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4450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80780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04720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1259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1823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63645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18786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4444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9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2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mtClean="0"/>
              <a:t>Ковалівська ЗОШ І-ІІІ ступенів </a:t>
            </a:r>
          </a:p>
          <a:p>
            <a:pPr marL="0" indent="0" algn="ctr">
              <a:buNone/>
            </a:pPr>
            <a:r>
              <a:rPr lang="uk-UA" sz="3600" b="1" smtClean="0"/>
              <a:t>Організаційно-педагогічні основи діяльності молодіжного товариства «Сокіл»</a:t>
            </a:r>
          </a:p>
          <a:p>
            <a:pPr marL="0" indent="0" algn="ctr">
              <a:buNone/>
            </a:pPr>
            <a:endParaRPr lang="uk-UA" smtClean="0"/>
          </a:p>
          <a:p>
            <a:pPr marL="0" indent="0" algn="r">
              <a:buNone/>
            </a:pPr>
            <a:endParaRPr lang="uk-UA" smtClean="0"/>
          </a:p>
          <a:p>
            <a:pPr marL="0" indent="0" algn="r">
              <a:buNone/>
            </a:pPr>
            <a:r>
              <a:rPr lang="uk-UA" smtClean="0"/>
              <a:t>Підготувала Фецич С.В., </a:t>
            </a:r>
          </a:p>
          <a:p>
            <a:pPr marL="0" indent="0" algn="r">
              <a:buNone/>
            </a:pPr>
            <a:r>
              <a:rPr lang="uk-UA" smtClean="0"/>
              <a:t>педагог-організатор</a:t>
            </a:r>
            <a:endParaRPr lang="ru-RU" dirty="0"/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3319778" cy="159169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0"/>
            <a:ext cx="4210080" cy="6858000"/>
          </a:xfrm>
        </p:spPr>
        <p:txBody>
          <a:bodyPr>
            <a:normAutofit fontScale="70000" lnSpcReduction="20000"/>
          </a:bodyPr>
          <a:lstStyle/>
          <a:p>
            <a:r>
              <a:rPr lang="uk-UA" sz="1900" b="1" dirty="0" smtClean="0"/>
              <a:t>Гурт №7 «Невгамовні»</a:t>
            </a:r>
            <a:endParaRPr lang="ru-RU" sz="1900" dirty="0" smtClean="0"/>
          </a:p>
          <a:p>
            <a:r>
              <a:rPr lang="uk-UA" sz="1900" b="1" dirty="0" smtClean="0"/>
              <a:t>Мікрорайон «Завод»</a:t>
            </a:r>
            <a:endParaRPr lang="ru-RU" sz="1900" dirty="0" smtClean="0"/>
          </a:p>
          <a:p>
            <a:r>
              <a:rPr lang="uk-UA" sz="1900" b="1" dirty="0" smtClean="0"/>
              <a:t>  Керівник: </a:t>
            </a:r>
            <a:r>
              <a:rPr lang="uk-UA" sz="1900" b="1" dirty="0" err="1" smtClean="0"/>
              <a:t>Колодницька</a:t>
            </a:r>
            <a:r>
              <a:rPr lang="uk-UA" sz="1900" b="1" dirty="0" smtClean="0"/>
              <a:t> Христина</a:t>
            </a:r>
            <a:endParaRPr lang="ru-RU" sz="1900" dirty="0" smtClean="0"/>
          </a:p>
          <a:p>
            <a:r>
              <a:rPr lang="uk-UA" sz="1900" b="1" dirty="0" smtClean="0"/>
              <a:t>  Вчитель-наставник: </a:t>
            </a:r>
            <a:r>
              <a:rPr lang="uk-UA" sz="1900" b="1" dirty="0" err="1" smtClean="0"/>
              <a:t>Дитиняк</a:t>
            </a:r>
            <a:r>
              <a:rPr lang="uk-UA" sz="1900" b="1" dirty="0" smtClean="0"/>
              <a:t> Г.З.</a:t>
            </a:r>
            <a:endParaRPr lang="ru-RU" sz="1900" dirty="0" smtClean="0"/>
          </a:p>
          <a:p>
            <a:r>
              <a:rPr lang="uk-UA" sz="1900" b="1" i="1" dirty="0" smtClean="0"/>
              <a:t>Молодша група</a:t>
            </a:r>
            <a:endParaRPr lang="ru-RU" sz="1900" dirty="0" smtClean="0"/>
          </a:p>
          <a:p>
            <a:pPr lvl="0"/>
            <a:r>
              <a:rPr lang="uk-UA" sz="1900" dirty="0" err="1" smtClean="0"/>
              <a:t>Бішко</a:t>
            </a:r>
            <a:r>
              <a:rPr lang="uk-UA" sz="1900" dirty="0" smtClean="0"/>
              <a:t> Ростик, 1 клас</a:t>
            </a:r>
            <a:endParaRPr lang="ru-RU" sz="1900" dirty="0" smtClean="0"/>
          </a:p>
          <a:p>
            <a:pPr lvl="0"/>
            <a:r>
              <a:rPr lang="uk-UA" sz="1900" dirty="0" err="1" smtClean="0"/>
              <a:t>Міськевич</a:t>
            </a:r>
            <a:r>
              <a:rPr lang="uk-UA" sz="1900" dirty="0" smtClean="0"/>
              <a:t> Іра, 1 клас</a:t>
            </a:r>
            <a:endParaRPr lang="ru-RU" sz="1900" dirty="0" smtClean="0"/>
          </a:p>
          <a:p>
            <a:pPr lvl="0"/>
            <a:r>
              <a:rPr lang="uk-UA" sz="1900" dirty="0" smtClean="0"/>
              <a:t>Білик Богдан, 2 клас</a:t>
            </a:r>
            <a:endParaRPr lang="ru-RU" sz="1900" dirty="0" smtClean="0"/>
          </a:p>
          <a:p>
            <a:pPr lvl="0"/>
            <a:r>
              <a:rPr lang="uk-UA" sz="1900" dirty="0" smtClean="0"/>
              <a:t>Білик Сашко, 4 клас</a:t>
            </a:r>
            <a:endParaRPr lang="ru-RU" sz="1900" dirty="0" smtClean="0"/>
          </a:p>
          <a:p>
            <a:pPr lvl="0"/>
            <a:r>
              <a:rPr lang="uk-UA" sz="1900" dirty="0" err="1" smtClean="0"/>
              <a:t>Магдій</a:t>
            </a:r>
            <a:r>
              <a:rPr lang="uk-UA" sz="1900" dirty="0" smtClean="0"/>
              <a:t> Соломія, 4 клас</a:t>
            </a:r>
            <a:endParaRPr lang="ru-RU" sz="1900" dirty="0" smtClean="0"/>
          </a:p>
          <a:p>
            <a:pPr lvl="0"/>
            <a:r>
              <a:rPr lang="uk-UA" sz="1900" dirty="0" smtClean="0"/>
              <a:t>Кіт Андріана, 4 клас</a:t>
            </a:r>
            <a:endParaRPr lang="ru-RU" sz="1900" dirty="0" smtClean="0"/>
          </a:p>
          <a:p>
            <a:pPr lvl="0"/>
            <a:r>
              <a:rPr lang="uk-UA" sz="1900" dirty="0" err="1" smtClean="0"/>
              <a:t>Міськевич</a:t>
            </a:r>
            <a:r>
              <a:rPr lang="uk-UA" sz="1900" dirty="0" smtClean="0"/>
              <a:t> Валя, 4 клас</a:t>
            </a:r>
            <a:endParaRPr lang="ru-RU" sz="1900" dirty="0" smtClean="0"/>
          </a:p>
          <a:p>
            <a:r>
              <a:rPr lang="uk-UA" sz="1900" b="1" i="1" dirty="0" smtClean="0"/>
              <a:t>Старша група</a:t>
            </a:r>
            <a:endParaRPr lang="ru-RU" sz="1900" dirty="0" smtClean="0"/>
          </a:p>
          <a:p>
            <a:pPr lvl="0"/>
            <a:r>
              <a:rPr lang="uk-UA" sz="1900" dirty="0" err="1" smtClean="0"/>
              <a:t>Бішко</a:t>
            </a:r>
            <a:r>
              <a:rPr lang="uk-UA" sz="1900" dirty="0" smtClean="0"/>
              <a:t> Анатолій, 5 клас</a:t>
            </a:r>
            <a:endParaRPr lang="ru-RU" sz="1900" dirty="0" smtClean="0"/>
          </a:p>
          <a:p>
            <a:pPr lvl="0"/>
            <a:r>
              <a:rPr lang="uk-UA" sz="1900" dirty="0" err="1" smtClean="0"/>
              <a:t>Колодницька</a:t>
            </a:r>
            <a:r>
              <a:rPr lang="uk-UA" sz="1900" dirty="0" smtClean="0"/>
              <a:t> Христина, 5 клас</a:t>
            </a:r>
            <a:endParaRPr lang="ru-RU" sz="1900" dirty="0" smtClean="0"/>
          </a:p>
          <a:p>
            <a:pPr lvl="0"/>
            <a:r>
              <a:rPr lang="uk-UA" sz="1900" dirty="0" smtClean="0"/>
              <a:t> Білик Марія, 7 клас</a:t>
            </a:r>
            <a:endParaRPr lang="ru-RU" sz="1900" dirty="0" smtClean="0"/>
          </a:p>
          <a:p>
            <a:pPr lvl="0"/>
            <a:r>
              <a:rPr lang="uk-UA" sz="1900" dirty="0" smtClean="0"/>
              <a:t>Білик Юлія, 7 клас</a:t>
            </a:r>
            <a:endParaRPr lang="ru-RU" sz="1900" dirty="0" smtClean="0"/>
          </a:p>
          <a:p>
            <a:pPr lvl="0"/>
            <a:r>
              <a:rPr lang="uk-UA" sz="1900" dirty="0" err="1" smtClean="0"/>
              <a:t>Ванюсів</a:t>
            </a:r>
            <a:r>
              <a:rPr lang="uk-UA" sz="1900" dirty="0" smtClean="0"/>
              <a:t> Владислав, 7 клас</a:t>
            </a:r>
            <a:endParaRPr lang="ru-RU" sz="1900" dirty="0" smtClean="0"/>
          </a:p>
          <a:p>
            <a:pPr lvl="0"/>
            <a:r>
              <a:rPr lang="uk-UA" sz="1900" dirty="0" smtClean="0"/>
              <a:t>Бамбула Микола, 9 клас</a:t>
            </a:r>
            <a:endParaRPr lang="ru-RU" sz="1900" dirty="0" smtClean="0"/>
          </a:p>
          <a:p>
            <a:pPr lvl="0"/>
            <a:r>
              <a:rPr lang="uk-UA" sz="1900" dirty="0" err="1" smtClean="0"/>
              <a:t>Прощук</a:t>
            </a:r>
            <a:r>
              <a:rPr lang="uk-UA" sz="1900" dirty="0" smtClean="0"/>
              <a:t> Сергій, 9 клас</a:t>
            </a:r>
            <a:endParaRPr lang="ru-RU" sz="1900" dirty="0" smtClean="0"/>
          </a:p>
          <a:p>
            <a:pPr lvl="0"/>
            <a:r>
              <a:rPr lang="uk-UA" sz="1900" dirty="0" err="1" smtClean="0"/>
              <a:t>Колодницький</a:t>
            </a:r>
            <a:r>
              <a:rPr lang="uk-UA" sz="1900" dirty="0" smtClean="0"/>
              <a:t> Іван, 10 клас</a:t>
            </a:r>
          </a:p>
          <a:p>
            <a:pPr lvl="0"/>
            <a:endParaRPr lang="uk-UA" sz="1900" dirty="0" smtClean="0"/>
          </a:p>
          <a:p>
            <a:r>
              <a:rPr lang="uk-UA" sz="2000" b="1" dirty="0" smtClean="0"/>
              <a:t>Гурт №12 «</a:t>
            </a:r>
            <a:r>
              <a:rPr lang="uk-UA" sz="2000" b="1" dirty="0" err="1" smtClean="0"/>
              <a:t>Лемківчанка</a:t>
            </a:r>
            <a:r>
              <a:rPr lang="uk-UA" sz="2000" b="1" dirty="0" smtClean="0"/>
              <a:t>»</a:t>
            </a:r>
            <a:endParaRPr lang="ru-RU" sz="2000" dirty="0" smtClean="0"/>
          </a:p>
          <a:p>
            <a:r>
              <a:rPr lang="uk-UA" sz="2000" b="1" dirty="0" smtClean="0"/>
              <a:t>с. </a:t>
            </a:r>
            <a:r>
              <a:rPr lang="uk-UA" sz="2000" b="1" dirty="0" err="1" smtClean="0"/>
              <a:t>Доброводи</a:t>
            </a:r>
            <a:endParaRPr lang="ru-RU" sz="2000" dirty="0" smtClean="0"/>
          </a:p>
          <a:p>
            <a:r>
              <a:rPr lang="uk-UA" sz="2000" b="1" dirty="0" smtClean="0"/>
              <a:t>Керівник:Мельниченко Валя</a:t>
            </a:r>
            <a:endParaRPr lang="ru-RU" sz="2000" dirty="0" smtClean="0"/>
          </a:p>
          <a:p>
            <a:r>
              <a:rPr lang="uk-UA" sz="2000" b="1" dirty="0" err="1" smtClean="0"/>
              <a:t>Вчиель-наставник</a:t>
            </a:r>
            <a:r>
              <a:rPr lang="uk-UA" sz="2000" b="1" dirty="0" smtClean="0"/>
              <a:t>: </a:t>
            </a:r>
            <a:r>
              <a:rPr lang="uk-UA" sz="2000" b="1" dirty="0" err="1" smtClean="0"/>
              <a:t>Гнип</a:t>
            </a:r>
            <a:r>
              <a:rPr lang="uk-UA" sz="2000" b="1" dirty="0" smtClean="0"/>
              <a:t> Н.М.</a:t>
            </a:r>
            <a:endParaRPr lang="ru-RU" sz="2000" dirty="0" smtClean="0"/>
          </a:p>
          <a:p>
            <a:pPr lvl="0"/>
            <a:r>
              <a:rPr lang="uk-UA" sz="2000" dirty="0" smtClean="0"/>
              <a:t>Мельниченко Валентина, 9кл.</a:t>
            </a:r>
            <a:endParaRPr lang="ru-RU" sz="2000" dirty="0" smtClean="0"/>
          </a:p>
          <a:p>
            <a:pPr lvl="0"/>
            <a:r>
              <a:rPr lang="uk-UA" sz="2000" dirty="0" err="1" smtClean="0"/>
              <a:t>Гайновська</a:t>
            </a:r>
            <a:r>
              <a:rPr lang="uk-UA" sz="2000" dirty="0" smtClean="0"/>
              <a:t> Тетяна, 10 клас</a:t>
            </a:r>
            <a:endParaRPr lang="ru-RU" sz="2000" dirty="0" smtClean="0"/>
          </a:p>
          <a:p>
            <a:pPr lvl="0"/>
            <a:r>
              <a:rPr lang="uk-UA" sz="2000" dirty="0" err="1" smtClean="0"/>
              <a:t>Гнип</a:t>
            </a:r>
            <a:r>
              <a:rPr lang="uk-UA" sz="2000" dirty="0" smtClean="0"/>
              <a:t> Руслан, 10 клас</a:t>
            </a:r>
            <a:endParaRPr lang="ru-RU" sz="2000" dirty="0" smtClean="0"/>
          </a:p>
          <a:p>
            <a:pPr lvl="0"/>
            <a:r>
              <a:rPr lang="uk-UA" sz="2000" dirty="0" err="1" smtClean="0"/>
              <a:t>Вільчак</a:t>
            </a:r>
            <a:r>
              <a:rPr lang="uk-UA" sz="2000" dirty="0" smtClean="0"/>
              <a:t> Оксана, 11 клас</a:t>
            </a:r>
            <a:endParaRPr lang="ru-RU" sz="2000" dirty="0" smtClean="0"/>
          </a:p>
          <a:p>
            <a:pPr lvl="0"/>
            <a:endParaRPr lang="ru-RU" sz="1900" dirty="0" smtClean="0"/>
          </a:p>
          <a:p>
            <a:endParaRPr lang="ru-RU" sz="15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643710"/>
          </a:xfrm>
        </p:spPr>
        <p:txBody>
          <a:bodyPr>
            <a:normAutofit fontScale="70000" lnSpcReduction="20000"/>
          </a:bodyPr>
          <a:lstStyle/>
          <a:p>
            <a:r>
              <a:rPr lang="uk-UA" sz="1800" b="1" dirty="0" smtClean="0"/>
              <a:t>Гурт №8 «</a:t>
            </a:r>
            <a:r>
              <a:rPr lang="uk-UA" sz="1800" b="1" dirty="0" err="1" smtClean="0"/>
              <a:t>Сила+грація</a:t>
            </a:r>
            <a:r>
              <a:rPr lang="uk-UA" sz="1800" b="1" dirty="0" smtClean="0"/>
              <a:t>»</a:t>
            </a:r>
            <a:endParaRPr lang="ru-RU" sz="1800" dirty="0" smtClean="0"/>
          </a:p>
          <a:p>
            <a:r>
              <a:rPr lang="uk-UA" sz="1800" b="1" dirty="0" smtClean="0"/>
              <a:t>Мікрорайон «</a:t>
            </a:r>
            <a:r>
              <a:rPr lang="uk-UA" sz="1800" b="1" dirty="0" err="1" smtClean="0"/>
              <a:t>Каміниська</a:t>
            </a:r>
            <a:r>
              <a:rPr lang="uk-UA" sz="1800" b="1" dirty="0" smtClean="0"/>
              <a:t>»</a:t>
            </a:r>
            <a:endParaRPr lang="ru-RU" sz="1800" dirty="0" smtClean="0"/>
          </a:p>
          <a:p>
            <a:r>
              <a:rPr lang="uk-UA" sz="1800" b="1" dirty="0" smtClean="0"/>
              <a:t>Керівник:Мудра Христина</a:t>
            </a:r>
            <a:endParaRPr lang="ru-RU" sz="1800" dirty="0" smtClean="0"/>
          </a:p>
          <a:p>
            <a:r>
              <a:rPr lang="uk-UA" sz="1800" b="1" dirty="0" smtClean="0"/>
              <a:t>Вчитель-наставник:Тимура Г.І.</a:t>
            </a:r>
            <a:endParaRPr lang="ru-RU" sz="1800" dirty="0" smtClean="0"/>
          </a:p>
          <a:p>
            <a:r>
              <a:rPr lang="uk-UA" sz="1800" b="1" i="1" dirty="0" smtClean="0"/>
              <a:t>Молодша група</a:t>
            </a:r>
            <a:endParaRPr lang="ru-RU" sz="1800" dirty="0" smtClean="0"/>
          </a:p>
          <a:p>
            <a:r>
              <a:rPr lang="uk-UA" sz="1800" dirty="0" smtClean="0"/>
              <a:t>1.Ванюсів Алла, 1 клас</a:t>
            </a:r>
            <a:endParaRPr lang="ru-RU" sz="1800" dirty="0" smtClean="0"/>
          </a:p>
          <a:p>
            <a:r>
              <a:rPr lang="uk-UA" sz="1800" dirty="0" smtClean="0"/>
              <a:t>2.Головацька Надія, 1 клас</a:t>
            </a:r>
            <a:endParaRPr lang="ru-RU" sz="1800" dirty="0" smtClean="0"/>
          </a:p>
          <a:p>
            <a:r>
              <a:rPr lang="uk-UA" sz="1800" dirty="0" smtClean="0"/>
              <a:t>3. </a:t>
            </a:r>
            <a:r>
              <a:rPr lang="uk-UA" sz="1800" dirty="0" err="1" smtClean="0"/>
              <a:t>Дитиняк</a:t>
            </a:r>
            <a:r>
              <a:rPr lang="uk-UA" sz="1800" dirty="0" smtClean="0"/>
              <a:t> Ростик, 2 клас</a:t>
            </a:r>
            <a:endParaRPr lang="ru-RU" sz="1800" dirty="0" smtClean="0"/>
          </a:p>
          <a:p>
            <a:r>
              <a:rPr lang="uk-UA" sz="1800" dirty="0" smtClean="0"/>
              <a:t>4. </a:t>
            </a:r>
            <a:r>
              <a:rPr lang="uk-UA" sz="1800" dirty="0" err="1" smtClean="0"/>
              <a:t>Магдій</a:t>
            </a:r>
            <a:r>
              <a:rPr lang="uk-UA" sz="1800" dirty="0" smtClean="0"/>
              <a:t> Ярема, 3 клас</a:t>
            </a:r>
            <a:endParaRPr lang="ru-RU" sz="1800" dirty="0" smtClean="0"/>
          </a:p>
          <a:p>
            <a:r>
              <a:rPr lang="uk-UA" sz="1800" dirty="0" smtClean="0"/>
              <a:t>5. </a:t>
            </a:r>
            <a:r>
              <a:rPr lang="uk-UA" sz="1800" dirty="0" err="1" smtClean="0"/>
              <a:t>Ванюсів</a:t>
            </a:r>
            <a:r>
              <a:rPr lang="uk-UA" sz="1800" dirty="0" smtClean="0"/>
              <a:t> Алла, 4 клас</a:t>
            </a:r>
            <a:endParaRPr lang="ru-RU" sz="1800" dirty="0" smtClean="0"/>
          </a:p>
          <a:p>
            <a:r>
              <a:rPr lang="uk-UA" sz="1800" dirty="0" smtClean="0"/>
              <a:t>6. Янчук Вадим, 4 клас</a:t>
            </a:r>
            <a:endParaRPr lang="ru-RU" sz="1800" dirty="0" smtClean="0"/>
          </a:p>
          <a:p>
            <a:r>
              <a:rPr lang="uk-UA" sz="1800" b="1" i="1" dirty="0" smtClean="0"/>
              <a:t>Старша група</a:t>
            </a:r>
            <a:endParaRPr lang="ru-RU" sz="1800" dirty="0" smtClean="0"/>
          </a:p>
          <a:p>
            <a:r>
              <a:rPr lang="uk-UA" sz="1800" dirty="0" smtClean="0"/>
              <a:t>7. </a:t>
            </a:r>
            <a:r>
              <a:rPr lang="uk-UA" sz="1800" dirty="0" err="1" smtClean="0"/>
              <a:t>Борович</a:t>
            </a:r>
            <a:r>
              <a:rPr lang="uk-UA" sz="1800" dirty="0" smtClean="0"/>
              <a:t> Віталій, 5 клас</a:t>
            </a:r>
            <a:endParaRPr lang="ru-RU" sz="1800" dirty="0" smtClean="0"/>
          </a:p>
          <a:p>
            <a:r>
              <a:rPr lang="uk-UA" sz="1800" dirty="0" smtClean="0"/>
              <a:t>8. </a:t>
            </a:r>
            <a:r>
              <a:rPr lang="uk-UA" sz="1800" dirty="0" err="1" smtClean="0"/>
              <a:t>Шкварла</a:t>
            </a:r>
            <a:r>
              <a:rPr lang="uk-UA" sz="1800" dirty="0" smtClean="0"/>
              <a:t> Вікторія, 5 клас</a:t>
            </a:r>
            <a:endParaRPr lang="ru-RU" sz="1800" dirty="0" smtClean="0"/>
          </a:p>
          <a:p>
            <a:r>
              <a:rPr lang="uk-UA" sz="1800" dirty="0" smtClean="0"/>
              <a:t>10. Савка Марія, 5 клас</a:t>
            </a:r>
            <a:endParaRPr lang="ru-RU" sz="1800" dirty="0" smtClean="0"/>
          </a:p>
          <a:p>
            <a:r>
              <a:rPr lang="uk-UA" sz="1800" dirty="0" smtClean="0"/>
              <a:t>11. </a:t>
            </a:r>
            <a:r>
              <a:rPr lang="uk-UA" sz="1800" dirty="0" err="1" smtClean="0"/>
              <a:t>Дитиняк</a:t>
            </a:r>
            <a:r>
              <a:rPr lang="uk-UA" sz="1800" dirty="0" smtClean="0"/>
              <a:t> Артур, 6 клас</a:t>
            </a:r>
            <a:endParaRPr lang="ru-RU" sz="1800" dirty="0" smtClean="0"/>
          </a:p>
          <a:p>
            <a:r>
              <a:rPr lang="uk-UA" sz="1800" dirty="0" smtClean="0"/>
              <a:t>12. </a:t>
            </a:r>
            <a:r>
              <a:rPr lang="uk-UA" sz="1800" dirty="0" err="1" smtClean="0"/>
              <a:t>Шкварла</a:t>
            </a:r>
            <a:r>
              <a:rPr lang="uk-UA" sz="1800" dirty="0" smtClean="0"/>
              <a:t> Назарій, 6 клас</a:t>
            </a:r>
            <a:endParaRPr lang="ru-RU" sz="1800" dirty="0" smtClean="0"/>
          </a:p>
          <a:p>
            <a:r>
              <a:rPr lang="uk-UA" sz="1800" dirty="0" smtClean="0"/>
              <a:t>13. </a:t>
            </a:r>
            <a:r>
              <a:rPr lang="uk-UA" sz="1800" dirty="0" err="1" smtClean="0"/>
              <a:t>Борович</a:t>
            </a:r>
            <a:r>
              <a:rPr lang="uk-UA" sz="1800" dirty="0" smtClean="0"/>
              <a:t> Марія, 6 клас</a:t>
            </a:r>
            <a:endParaRPr lang="ru-RU" sz="1800" dirty="0" smtClean="0"/>
          </a:p>
          <a:p>
            <a:r>
              <a:rPr lang="uk-UA" sz="1800" dirty="0" smtClean="0"/>
              <a:t>14. </a:t>
            </a:r>
            <a:r>
              <a:rPr lang="uk-UA" sz="1800" dirty="0" err="1" smtClean="0"/>
              <a:t>Вільчак</a:t>
            </a:r>
            <a:r>
              <a:rPr lang="uk-UA" sz="1800" dirty="0" smtClean="0"/>
              <a:t>  Ліля, 7 клас</a:t>
            </a:r>
            <a:endParaRPr lang="ru-RU" sz="1800" dirty="0" smtClean="0"/>
          </a:p>
          <a:p>
            <a:r>
              <a:rPr lang="uk-UA" sz="1800" dirty="0" smtClean="0"/>
              <a:t>15. Мудрий Ярослав, 7 клас</a:t>
            </a:r>
            <a:endParaRPr lang="ru-RU" sz="1800" dirty="0" smtClean="0"/>
          </a:p>
          <a:p>
            <a:r>
              <a:rPr lang="uk-UA" sz="1800" dirty="0" smtClean="0"/>
              <a:t>16.Янчук Максим, 8 клас</a:t>
            </a:r>
            <a:endParaRPr lang="ru-RU" sz="1800" dirty="0" smtClean="0"/>
          </a:p>
          <a:p>
            <a:r>
              <a:rPr lang="uk-UA" sz="1800" dirty="0" smtClean="0"/>
              <a:t>17. </a:t>
            </a:r>
            <a:r>
              <a:rPr lang="uk-UA" sz="1800" dirty="0" err="1" smtClean="0"/>
              <a:t>Городинський</a:t>
            </a:r>
            <a:r>
              <a:rPr lang="uk-UA" sz="1800" dirty="0" smtClean="0"/>
              <a:t> Ігор, 8 клас</a:t>
            </a:r>
            <a:endParaRPr lang="ru-RU" sz="1800" dirty="0" smtClean="0"/>
          </a:p>
          <a:p>
            <a:r>
              <a:rPr lang="uk-UA" sz="1800" dirty="0" smtClean="0"/>
              <a:t>18. </a:t>
            </a:r>
            <a:r>
              <a:rPr lang="uk-UA" sz="1800" dirty="0" err="1" smtClean="0"/>
              <a:t>Магдій</a:t>
            </a:r>
            <a:r>
              <a:rPr lang="uk-UA" sz="1800" dirty="0" smtClean="0"/>
              <a:t> Олександр, 8 клас</a:t>
            </a:r>
            <a:endParaRPr lang="ru-RU" sz="1800" dirty="0" smtClean="0"/>
          </a:p>
          <a:p>
            <a:r>
              <a:rPr lang="uk-UA" sz="1800" dirty="0" smtClean="0"/>
              <a:t>19. Мудра Христина, 9 клас</a:t>
            </a:r>
            <a:endParaRPr lang="ru-RU" sz="1800" dirty="0" smtClean="0"/>
          </a:p>
          <a:p>
            <a:r>
              <a:rPr lang="uk-UA" sz="1800" dirty="0" smtClean="0"/>
              <a:t>20. </a:t>
            </a:r>
            <a:r>
              <a:rPr lang="uk-UA" sz="1800" dirty="0" err="1" smtClean="0"/>
              <a:t>Слюсарчин</a:t>
            </a:r>
            <a:r>
              <a:rPr lang="uk-UA" sz="1800" dirty="0" smtClean="0"/>
              <a:t> Назарій, 9 клас</a:t>
            </a:r>
            <a:endParaRPr lang="ru-RU" sz="1800" dirty="0" smtClean="0"/>
          </a:p>
          <a:p>
            <a:r>
              <a:rPr lang="uk-UA" sz="1800" dirty="0" smtClean="0"/>
              <a:t>21. </a:t>
            </a:r>
            <a:r>
              <a:rPr lang="uk-UA" sz="1800" dirty="0" err="1" smtClean="0"/>
              <a:t>Слюсарчин</a:t>
            </a:r>
            <a:r>
              <a:rPr lang="uk-UA" sz="1800" dirty="0" smtClean="0"/>
              <a:t> Ярослав, 9 клас</a:t>
            </a:r>
            <a:endParaRPr lang="ru-RU" sz="1800" dirty="0" smtClean="0"/>
          </a:p>
          <a:p>
            <a:r>
              <a:rPr lang="uk-UA" sz="1800" dirty="0" smtClean="0"/>
              <a:t>22.Липак Михайло, 10 клас</a:t>
            </a:r>
            <a:endParaRPr lang="ru-RU" sz="1800" dirty="0" smtClean="0"/>
          </a:p>
          <a:p>
            <a:r>
              <a:rPr lang="uk-UA" sz="1800" dirty="0" smtClean="0"/>
              <a:t>23. </a:t>
            </a:r>
            <a:r>
              <a:rPr lang="uk-UA" sz="1800" dirty="0" err="1" smtClean="0"/>
              <a:t>Липак</a:t>
            </a:r>
            <a:r>
              <a:rPr lang="uk-UA" sz="1800" dirty="0" smtClean="0"/>
              <a:t> Сергій, 11 клас</a:t>
            </a:r>
            <a:endParaRPr lang="ru-RU" sz="1800" dirty="0" smtClean="0"/>
          </a:p>
          <a:p>
            <a:r>
              <a:rPr lang="uk-UA" sz="1800" dirty="0" smtClean="0"/>
              <a:t>24.Савка Уляна, 11 клас</a:t>
            </a:r>
            <a:endParaRPr lang="ru-RU" sz="1800" dirty="0" smtClean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440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42852"/>
            <a:ext cx="4210080" cy="6715148"/>
          </a:xfrm>
        </p:spPr>
        <p:txBody>
          <a:bodyPr>
            <a:normAutofit fontScale="92500" lnSpcReduction="20000"/>
          </a:bodyPr>
          <a:lstStyle/>
          <a:p>
            <a:r>
              <a:rPr lang="uk-UA" sz="1500" b="1" dirty="0" smtClean="0"/>
              <a:t>Гурт №9 «Фантазери»</a:t>
            </a:r>
            <a:endParaRPr lang="ru-RU" sz="1500" dirty="0" smtClean="0"/>
          </a:p>
          <a:p>
            <a:r>
              <a:rPr lang="uk-UA" sz="1500" b="1" dirty="0" smtClean="0"/>
              <a:t>Мікрорайон «</a:t>
            </a:r>
            <a:r>
              <a:rPr lang="uk-UA" sz="1500" b="1" dirty="0" err="1" smtClean="0"/>
              <a:t>Клебанія</a:t>
            </a:r>
            <a:r>
              <a:rPr lang="uk-UA" sz="1500" b="1" dirty="0" smtClean="0"/>
              <a:t>»</a:t>
            </a:r>
            <a:endParaRPr lang="ru-RU" sz="1500" dirty="0" smtClean="0"/>
          </a:p>
          <a:p>
            <a:r>
              <a:rPr lang="uk-UA" sz="1500" b="1" dirty="0" smtClean="0"/>
              <a:t>Керівник: </a:t>
            </a:r>
            <a:r>
              <a:rPr lang="uk-UA" sz="1500" b="1" dirty="0" err="1" smtClean="0"/>
              <a:t>Тиш</a:t>
            </a:r>
            <a:r>
              <a:rPr lang="uk-UA" sz="1500" b="1" dirty="0" smtClean="0"/>
              <a:t> Мар’яна</a:t>
            </a:r>
            <a:endParaRPr lang="ru-RU" sz="1500" dirty="0" smtClean="0"/>
          </a:p>
          <a:p>
            <a:r>
              <a:rPr lang="uk-UA" sz="1500" b="1" dirty="0" smtClean="0"/>
              <a:t>Вчитель-наставник:</a:t>
            </a:r>
            <a:r>
              <a:rPr lang="uk-UA" sz="1500" b="1" dirty="0" err="1" smtClean="0"/>
              <a:t>Слюсарчин</a:t>
            </a:r>
            <a:r>
              <a:rPr lang="uk-UA" sz="1500" b="1" dirty="0" smtClean="0"/>
              <a:t> М.І.</a:t>
            </a:r>
            <a:endParaRPr lang="ru-RU" sz="1500" dirty="0" smtClean="0"/>
          </a:p>
          <a:p>
            <a:r>
              <a:rPr lang="uk-UA" sz="1500" b="1" i="1" dirty="0" smtClean="0"/>
              <a:t>Молодша група</a:t>
            </a:r>
            <a:endParaRPr lang="ru-RU" sz="1500" dirty="0" smtClean="0"/>
          </a:p>
          <a:p>
            <a:r>
              <a:rPr lang="uk-UA" sz="1500" dirty="0" smtClean="0"/>
              <a:t>1.Семенюк </a:t>
            </a:r>
            <a:r>
              <a:rPr lang="uk-UA" sz="1500" dirty="0" err="1" smtClean="0"/>
              <a:t>Каріна</a:t>
            </a:r>
            <a:r>
              <a:rPr lang="uk-UA" sz="1500" dirty="0" smtClean="0"/>
              <a:t>, 2 клас</a:t>
            </a:r>
            <a:endParaRPr lang="ru-RU" sz="1500" dirty="0" smtClean="0"/>
          </a:p>
          <a:p>
            <a:r>
              <a:rPr lang="uk-UA" sz="1500" dirty="0" smtClean="0"/>
              <a:t>2.Гоголь Юліана, 3 клас</a:t>
            </a:r>
            <a:endParaRPr lang="ru-RU" sz="1500" dirty="0" smtClean="0"/>
          </a:p>
          <a:p>
            <a:r>
              <a:rPr lang="uk-UA" sz="1500" dirty="0" smtClean="0"/>
              <a:t>3.Головацький Сашко, 4 клас</a:t>
            </a:r>
            <a:endParaRPr lang="ru-RU" sz="1500" dirty="0" smtClean="0"/>
          </a:p>
          <a:p>
            <a:r>
              <a:rPr lang="uk-UA" sz="1500" b="1" i="1" dirty="0" smtClean="0"/>
              <a:t>Старша група</a:t>
            </a:r>
            <a:endParaRPr lang="ru-RU" sz="1500" dirty="0" smtClean="0"/>
          </a:p>
          <a:p>
            <a:r>
              <a:rPr lang="uk-UA" sz="1500" dirty="0" smtClean="0"/>
              <a:t>4. </a:t>
            </a:r>
            <a:r>
              <a:rPr lang="uk-UA" sz="1500" dirty="0" err="1" smtClean="0"/>
              <a:t>Тиш</a:t>
            </a:r>
            <a:r>
              <a:rPr lang="uk-UA" sz="1500" dirty="0" smtClean="0"/>
              <a:t> Назарій, 5 клас</a:t>
            </a:r>
            <a:endParaRPr lang="ru-RU" sz="1500" dirty="0" smtClean="0"/>
          </a:p>
          <a:p>
            <a:r>
              <a:rPr lang="uk-UA" sz="1500" dirty="0" smtClean="0"/>
              <a:t>5.Головацький Ярослав, 6 клас</a:t>
            </a:r>
            <a:endParaRPr lang="ru-RU" sz="1500" dirty="0" smtClean="0"/>
          </a:p>
          <a:p>
            <a:r>
              <a:rPr lang="uk-UA" sz="1500" dirty="0" smtClean="0"/>
              <a:t>6.Клеба Анжеліка, 6 клас</a:t>
            </a:r>
            <a:endParaRPr lang="ru-RU" sz="1500" dirty="0" smtClean="0"/>
          </a:p>
          <a:p>
            <a:r>
              <a:rPr lang="uk-UA" sz="1500" dirty="0" smtClean="0"/>
              <a:t>7.Савченко Женя, 6 клас</a:t>
            </a:r>
            <a:endParaRPr lang="ru-RU" sz="1500" dirty="0" smtClean="0"/>
          </a:p>
          <a:p>
            <a:r>
              <a:rPr lang="uk-UA" sz="1500" dirty="0" smtClean="0"/>
              <a:t>8.Сухацька Марія, 6 клас</a:t>
            </a:r>
            <a:endParaRPr lang="ru-RU" sz="1500" dirty="0" smtClean="0"/>
          </a:p>
          <a:p>
            <a:r>
              <a:rPr lang="uk-UA" sz="1500" dirty="0" smtClean="0"/>
              <a:t>9. </a:t>
            </a:r>
            <a:r>
              <a:rPr lang="uk-UA" sz="1500" dirty="0" err="1" smtClean="0"/>
              <a:t>ТишМар’яна</a:t>
            </a:r>
            <a:r>
              <a:rPr lang="uk-UA" sz="1500" dirty="0" smtClean="0"/>
              <a:t>, 8 клас</a:t>
            </a:r>
            <a:endParaRPr lang="ru-RU" sz="1500" dirty="0" smtClean="0"/>
          </a:p>
          <a:p>
            <a:r>
              <a:rPr lang="uk-UA" sz="1500" dirty="0" smtClean="0"/>
              <a:t>10.Легка Сніжана, 9 клас</a:t>
            </a:r>
            <a:endParaRPr lang="ru-RU" sz="1500" dirty="0" smtClean="0"/>
          </a:p>
          <a:p>
            <a:r>
              <a:rPr lang="uk-UA" sz="1500" dirty="0" smtClean="0"/>
              <a:t>11.Клеба Надія, 11 клас</a:t>
            </a:r>
          </a:p>
          <a:p>
            <a:endParaRPr lang="uk-UA" sz="1500" dirty="0" smtClean="0"/>
          </a:p>
          <a:p>
            <a:r>
              <a:rPr lang="uk-UA" sz="1400" b="1" dirty="0" smtClean="0"/>
              <a:t>Гурт №10 «Духовні криниці»</a:t>
            </a:r>
            <a:endParaRPr lang="ru-RU" sz="1400" dirty="0" smtClean="0"/>
          </a:p>
          <a:p>
            <a:r>
              <a:rPr lang="uk-UA" sz="1400" b="1" dirty="0" err="1" smtClean="0"/>
              <a:t>с.Савелівка</a:t>
            </a:r>
            <a:endParaRPr lang="ru-RU" sz="1400" dirty="0" smtClean="0"/>
          </a:p>
          <a:p>
            <a:r>
              <a:rPr lang="uk-UA" sz="1400" b="1" dirty="0" smtClean="0"/>
              <a:t>Мікрорайон «Коло клубу»</a:t>
            </a:r>
            <a:endParaRPr lang="ru-RU" sz="1400" dirty="0" smtClean="0"/>
          </a:p>
          <a:p>
            <a:r>
              <a:rPr lang="uk-UA" sz="1400" b="1" dirty="0" smtClean="0"/>
              <a:t>Керівник:</a:t>
            </a:r>
            <a:r>
              <a:rPr lang="uk-UA" sz="1400" dirty="0" smtClean="0"/>
              <a:t> Гулька Зоряна</a:t>
            </a:r>
            <a:endParaRPr lang="ru-RU" sz="1400" dirty="0" smtClean="0"/>
          </a:p>
          <a:p>
            <a:r>
              <a:rPr lang="uk-UA" sz="1400" b="1" dirty="0" smtClean="0"/>
              <a:t>Вчитель-наставник: Рудницький І.В</a:t>
            </a:r>
            <a:r>
              <a:rPr lang="uk-UA" sz="1400" dirty="0" smtClean="0"/>
              <a:t>.</a:t>
            </a:r>
            <a:endParaRPr lang="ru-RU" sz="1400" dirty="0" smtClean="0"/>
          </a:p>
          <a:p>
            <a:r>
              <a:rPr lang="uk-UA" sz="1400" dirty="0" smtClean="0"/>
              <a:t>1.Гулка Олег, 2 клас</a:t>
            </a:r>
            <a:endParaRPr lang="ru-RU" sz="1400" dirty="0" smtClean="0"/>
          </a:p>
          <a:p>
            <a:r>
              <a:rPr lang="uk-UA" sz="1400" dirty="0" smtClean="0"/>
              <a:t>2. </a:t>
            </a:r>
            <a:r>
              <a:rPr lang="uk-UA" sz="1400" dirty="0" err="1" smtClean="0"/>
              <a:t>Синишин</a:t>
            </a:r>
            <a:r>
              <a:rPr lang="uk-UA" sz="1400" dirty="0" smtClean="0"/>
              <a:t> Ігор, 6 клас</a:t>
            </a:r>
            <a:endParaRPr lang="ru-RU" sz="1400" dirty="0" smtClean="0"/>
          </a:p>
          <a:p>
            <a:r>
              <a:rPr lang="uk-UA" sz="1400" dirty="0" smtClean="0"/>
              <a:t>3.Гулька Анатолій, 7 клас</a:t>
            </a:r>
            <a:endParaRPr lang="ru-RU" sz="1400" dirty="0" smtClean="0"/>
          </a:p>
          <a:p>
            <a:r>
              <a:rPr lang="uk-UA" sz="1400" dirty="0" smtClean="0"/>
              <a:t>4.Козак Павло, 9 клас </a:t>
            </a:r>
            <a:endParaRPr lang="ru-RU" sz="1400" dirty="0" smtClean="0"/>
          </a:p>
          <a:p>
            <a:r>
              <a:rPr lang="uk-UA" sz="1400" dirty="0" smtClean="0"/>
              <a:t>5. Здирок Богдан, 9 клас</a:t>
            </a:r>
            <a:endParaRPr lang="ru-RU" sz="1400" dirty="0" smtClean="0"/>
          </a:p>
          <a:p>
            <a:r>
              <a:rPr lang="uk-UA" sz="1400" dirty="0" smtClean="0"/>
              <a:t>6.Предко Руслан, 9 клас</a:t>
            </a:r>
            <a:endParaRPr lang="ru-RU" sz="1400" dirty="0" smtClean="0"/>
          </a:p>
          <a:p>
            <a:r>
              <a:rPr lang="uk-UA" sz="1400" dirty="0" smtClean="0"/>
              <a:t>7. Гулька Зоряна</a:t>
            </a:r>
          </a:p>
          <a:p>
            <a:endParaRPr lang="ru-RU" sz="1500" dirty="0" smtClean="0"/>
          </a:p>
          <a:p>
            <a:endParaRPr lang="ru-RU" sz="15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6643710"/>
          </a:xfrm>
        </p:spPr>
        <p:txBody>
          <a:bodyPr>
            <a:normAutofit fontScale="92500" lnSpcReduction="20000"/>
          </a:bodyPr>
          <a:lstStyle/>
          <a:p>
            <a:r>
              <a:rPr lang="uk-UA" sz="1600" b="1" dirty="0" smtClean="0"/>
              <a:t>Гурт №11«До чистих джерел»</a:t>
            </a:r>
            <a:endParaRPr lang="ru-RU" sz="1600" dirty="0" smtClean="0"/>
          </a:p>
          <a:p>
            <a:r>
              <a:rPr lang="uk-UA" sz="1600" b="1" dirty="0" err="1" smtClean="0"/>
              <a:t>с.Савелівка</a:t>
            </a:r>
            <a:endParaRPr lang="ru-RU" sz="1600" dirty="0" smtClean="0"/>
          </a:p>
          <a:p>
            <a:r>
              <a:rPr lang="uk-UA" sz="1600" b="1" dirty="0" smtClean="0"/>
              <a:t>Мікрорайон «Центральна вулиця»</a:t>
            </a:r>
            <a:endParaRPr lang="ru-RU" sz="1600" dirty="0" smtClean="0"/>
          </a:p>
          <a:p>
            <a:r>
              <a:rPr lang="uk-UA" sz="1600" b="1" dirty="0" smtClean="0"/>
              <a:t>  Керівник: </a:t>
            </a:r>
            <a:r>
              <a:rPr lang="uk-UA" sz="1600" b="1" dirty="0" err="1" smtClean="0"/>
              <a:t>Сухацька</a:t>
            </a:r>
            <a:r>
              <a:rPr lang="uk-UA" sz="1600" b="1" dirty="0" smtClean="0"/>
              <a:t> Оля</a:t>
            </a:r>
            <a:endParaRPr lang="ru-RU" sz="1600" dirty="0" smtClean="0"/>
          </a:p>
          <a:p>
            <a:r>
              <a:rPr lang="uk-UA" sz="1600" b="1" dirty="0" smtClean="0"/>
              <a:t>Вчитель-наставник: Дмитрів М.Г.</a:t>
            </a:r>
            <a:endParaRPr lang="ru-RU" sz="1600" dirty="0" smtClean="0"/>
          </a:p>
          <a:p>
            <a:pPr lvl="0"/>
            <a:r>
              <a:rPr lang="uk-UA" sz="1600" dirty="0" smtClean="0"/>
              <a:t>Волошин Наталя, 1 клас</a:t>
            </a:r>
            <a:endParaRPr lang="ru-RU" sz="1600" dirty="0" smtClean="0"/>
          </a:p>
          <a:p>
            <a:pPr lvl="0"/>
            <a:r>
              <a:rPr lang="uk-UA" sz="1600" dirty="0" smtClean="0"/>
              <a:t>Вороніна Ярина, 1 клас</a:t>
            </a:r>
            <a:endParaRPr lang="ru-RU" sz="1600" dirty="0" smtClean="0"/>
          </a:p>
          <a:p>
            <a:pPr lvl="0"/>
            <a:r>
              <a:rPr lang="uk-UA" sz="1600" dirty="0" smtClean="0"/>
              <a:t>Дудок Ростик, 1 клас</a:t>
            </a:r>
            <a:endParaRPr lang="ru-RU" sz="1600" dirty="0" smtClean="0"/>
          </a:p>
          <a:p>
            <a:pPr lvl="0"/>
            <a:r>
              <a:rPr lang="uk-UA" sz="1600" dirty="0" err="1" smtClean="0"/>
              <a:t>Білусяк</a:t>
            </a:r>
            <a:r>
              <a:rPr lang="uk-UA" sz="1600" dirty="0" smtClean="0"/>
              <a:t> Соломія, 3клас</a:t>
            </a:r>
            <a:endParaRPr lang="ru-RU" sz="1600" dirty="0" smtClean="0"/>
          </a:p>
          <a:p>
            <a:pPr lvl="0"/>
            <a:r>
              <a:rPr lang="uk-UA" sz="1600" dirty="0" smtClean="0"/>
              <a:t>Дмитрів Ігор, 4 клас</a:t>
            </a:r>
            <a:endParaRPr lang="ru-RU" sz="1600" dirty="0" smtClean="0"/>
          </a:p>
          <a:p>
            <a:pPr lvl="0"/>
            <a:r>
              <a:rPr lang="uk-UA" sz="1600" dirty="0" err="1" smtClean="0"/>
              <a:t>Шиновський</a:t>
            </a:r>
            <a:r>
              <a:rPr lang="uk-UA" sz="1600" dirty="0" smtClean="0"/>
              <a:t> Богдан, 4 клас</a:t>
            </a:r>
            <a:endParaRPr lang="ru-RU" sz="1600" dirty="0" smtClean="0"/>
          </a:p>
          <a:p>
            <a:pPr lvl="0"/>
            <a:r>
              <a:rPr lang="uk-UA" sz="1600" dirty="0" smtClean="0"/>
              <a:t>Дудок Владислав, 4 клас</a:t>
            </a:r>
            <a:endParaRPr lang="ru-RU" sz="1600" dirty="0" smtClean="0"/>
          </a:p>
          <a:p>
            <a:r>
              <a:rPr lang="uk-UA" sz="1600" b="1" dirty="0" smtClean="0"/>
              <a:t>Старша група </a:t>
            </a:r>
            <a:endParaRPr lang="ru-RU" sz="1600" dirty="0" smtClean="0"/>
          </a:p>
          <a:p>
            <a:pPr lvl="0"/>
            <a:r>
              <a:rPr lang="uk-UA" sz="1600" dirty="0" smtClean="0"/>
              <a:t>Бурило Юрій, 7 клас</a:t>
            </a:r>
            <a:endParaRPr lang="ru-RU" sz="1600" dirty="0" smtClean="0"/>
          </a:p>
          <a:p>
            <a:pPr lvl="0"/>
            <a:r>
              <a:rPr lang="uk-UA" sz="1600" dirty="0" err="1" smtClean="0"/>
              <a:t>Гнаткович</a:t>
            </a:r>
            <a:r>
              <a:rPr lang="uk-UA" sz="1600" dirty="0" smtClean="0"/>
              <a:t> Степан, 7 клас</a:t>
            </a:r>
            <a:endParaRPr lang="ru-RU" sz="1600" dirty="0" smtClean="0"/>
          </a:p>
          <a:p>
            <a:pPr lvl="0"/>
            <a:r>
              <a:rPr lang="uk-UA" sz="1600" dirty="0" err="1" smtClean="0"/>
              <a:t>Капеняк</a:t>
            </a:r>
            <a:r>
              <a:rPr lang="uk-UA" sz="1600" dirty="0" smtClean="0"/>
              <a:t> Катерина, 8 клас</a:t>
            </a:r>
            <a:endParaRPr lang="ru-RU" sz="1600" dirty="0" smtClean="0"/>
          </a:p>
          <a:p>
            <a:pPr lvl="0"/>
            <a:r>
              <a:rPr lang="uk-UA" sz="1600" dirty="0" err="1" smtClean="0"/>
              <a:t>Сухацька</a:t>
            </a:r>
            <a:r>
              <a:rPr lang="uk-UA" sz="1600" dirty="0" smtClean="0"/>
              <a:t> Оля, 9 клас</a:t>
            </a:r>
            <a:endParaRPr lang="ru-RU" sz="1600" dirty="0" smtClean="0"/>
          </a:p>
          <a:p>
            <a:pPr lvl="0"/>
            <a:r>
              <a:rPr lang="uk-UA" sz="1600" dirty="0" smtClean="0"/>
              <a:t>Бурило Роман, 9 клас</a:t>
            </a:r>
            <a:endParaRPr lang="ru-RU" sz="1600" dirty="0" smtClean="0"/>
          </a:p>
          <a:p>
            <a:pPr lvl="0"/>
            <a:r>
              <a:rPr lang="uk-UA" sz="1600" dirty="0" smtClean="0"/>
              <a:t>Чорний Андрій, 10 клас</a:t>
            </a:r>
            <a:endParaRPr lang="ru-RU" sz="1600" dirty="0" smtClean="0"/>
          </a:p>
          <a:p>
            <a:pPr lvl="0"/>
            <a:r>
              <a:rPr lang="uk-UA" sz="1600" dirty="0" err="1" smtClean="0"/>
              <a:t>Капеняк</a:t>
            </a:r>
            <a:r>
              <a:rPr lang="uk-UA" sz="1600" dirty="0" smtClean="0"/>
              <a:t>  Роман, 10 клас</a:t>
            </a:r>
            <a:endParaRPr lang="ru-RU" sz="1600" dirty="0" smtClean="0"/>
          </a:p>
          <a:p>
            <a:pPr lvl="0"/>
            <a:r>
              <a:rPr lang="uk-UA" sz="1600" dirty="0" err="1" smtClean="0"/>
              <a:t>Сухацький</a:t>
            </a:r>
            <a:r>
              <a:rPr lang="uk-UA" sz="1600" dirty="0" smtClean="0"/>
              <a:t> Володя, 11 клас</a:t>
            </a:r>
            <a:endParaRPr lang="ru-RU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ru-RU" sz="1600" dirty="0" smtClean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440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500562" y="1214422"/>
          <a:ext cx="450059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0034" y="142852"/>
          <a:ext cx="822960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Объект 1"/>
          <p:cNvPicPr>
            <a:picLocks noGrp="1" noChangeAspect="1"/>
          </p:cNvPicPr>
          <p:nvPr>
            <p:ph sz="half" idx="1"/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51" b="11709"/>
          <a:stretch>
            <a:fillRect/>
          </a:stretch>
        </p:blipFill>
        <p:spPr>
          <a:xfrm>
            <a:off x="928662" y="1857364"/>
            <a:ext cx="2928957" cy="2214578"/>
          </a:xfrm>
        </p:spPr>
      </p:pic>
      <p:pic>
        <p:nvPicPr>
          <p:cNvPr id="13" name="Picture 4" descr="F:\=))\PIC_0800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62" y="4429132"/>
            <a:ext cx="3034492" cy="2275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Літописи гуртів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Кожен  загін має  Літопис гурту, де є рубрики:</a:t>
            </a:r>
          </a:p>
          <a:p>
            <a:r>
              <a:rPr lang="uk-UA" dirty="0" smtClean="0"/>
              <a:t>Стоп-кадр</a:t>
            </a:r>
          </a:p>
          <a:p>
            <a:r>
              <a:rPr lang="uk-UA" dirty="0" smtClean="0"/>
              <a:t>Наші випускники</a:t>
            </a:r>
          </a:p>
          <a:p>
            <a:r>
              <a:rPr lang="uk-UA" dirty="0" smtClean="0"/>
              <a:t>Видатні люди нашого села</a:t>
            </a:r>
          </a:p>
          <a:p>
            <a:r>
              <a:rPr lang="uk-UA" dirty="0" smtClean="0"/>
              <a:t>З історії села</a:t>
            </a:r>
          </a:p>
          <a:p>
            <a:r>
              <a:rPr lang="uk-UA" smtClean="0"/>
              <a:t>Наш відпочинок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6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Проект «</a:t>
            </a:r>
            <a:r>
              <a:rPr lang="ru-RU" sz="3200" dirty="0" err="1" smtClean="0"/>
              <a:t>Різновікові</a:t>
            </a:r>
            <a:r>
              <a:rPr lang="ru-RU" sz="3200" dirty="0" smtClean="0"/>
              <a:t> гурти – </a:t>
            </a:r>
            <a:r>
              <a:rPr lang="ru-RU" sz="3200" dirty="0" err="1" smtClean="0"/>
              <a:t>осередки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реалізації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особистості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6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i="1" dirty="0" smtClean="0"/>
              <a:t>Актуальність </a:t>
            </a:r>
          </a:p>
          <a:p>
            <a:pPr marL="0" indent="0">
              <a:buNone/>
            </a:pPr>
            <a:r>
              <a:rPr lang="uk-UA" sz="1800" dirty="0" smtClean="0"/>
              <a:t>Пріоритетне завдання сьогодення – це створення такої виховної системи, що дає змогу забезпечити всебічний і гармонійний розвиток особистості. Діяльність учнів  у позашкільний час  повинна бути спрямована на розкриття фізичного, інтелектуального та духовного потенціалу.</a:t>
            </a:r>
          </a:p>
          <a:p>
            <a:pPr marL="0" indent="0">
              <a:buNone/>
            </a:pPr>
            <a:r>
              <a:rPr lang="uk-UA" sz="1800" b="1" i="1" dirty="0" smtClean="0"/>
              <a:t>Мета і зміст проекту :</a:t>
            </a:r>
          </a:p>
          <a:p>
            <a:pPr>
              <a:buFontTx/>
              <a:buChar char="-"/>
            </a:pPr>
            <a:r>
              <a:rPr lang="uk-UA" sz="1800" dirty="0" smtClean="0"/>
              <a:t>Розвиток  пізнавальних   інтересів, інтелектуальних  і творчих здібностей учнів;</a:t>
            </a:r>
          </a:p>
          <a:p>
            <a:pPr>
              <a:buFontTx/>
              <a:buChar char="-"/>
            </a:pPr>
            <a:r>
              <a:rPr lang="uk-UA" sz="1800" dirty="0" smtClean="0"/>
              <a:t>Інтеграція освітнього середовища школи, сімї, школи і мікрорайону;</a:t>
            </a:r>
          </a:p>
          <a:p>
            <a:pPr>
              <a:buFontTx/>
              <a:buChar char="-"/>
            </a:pPr>
            <a:r>
              <a:rPr lang="uk-UA" sz="1800" dirty="0" smtClean="0"/>
              <a:t>Соціалізація учнів, розвиток ключових </a:t>
            </a:r>
            <a:r>
              <a:rPr lang="uk-UA" sz="1800" dirty="0" err="1" smtClean="0"/>
              <a:t>компетентностей</a:t>
            </a:r>
            <a:r>
              <a:rPr lang="uk-UA" sz="1800" dirty="0" smtClean="0"/>
              <a:t> школярів;</a:t>
            </a:r>
          </a:p>
          <a:p>
            <a:pPr>
              <a:buFontTx/>
              <a:buChar char="-"/>
            </a:pPr>
            <a:r>
              <a:rPr lang="uk-UA" sz="1800" dirty="0" smtClean="0"/>
              <a:t>Вироблення навичок соціальної активності та відповідальності учнів шляхом залучення їх до участі в практичній діяльності в шкільному та позашкільному просторі</a:t>
            </a: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700" i="1" dirty="0" smtClean="0"/>
              <a:t> </a:t>
            </a:r>
            <a:endParaRPr lang="ru-RU" sz="2700" dirty="0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                                                               </a:t>
            </a:r>
          </a:p>
          <a:p>
            <a:pPr>
              <a:buFontTx/>
              <a:buChar char="-"/>
            </a:pPr>
            <a:r>
              <a:rPr lang="uk-UA" dirty="0" smtClean="0"/>
              <a:t>формування в школярів   міжособистісних  стосунків через їх включення в стихійну або спеціально організовану діяльність;   </a:t>
            </a:r>
          </a:p>
          <a:p>
            <a:pPr>
              <a:buFontTx/>
              <a:buChar char="-"/>
            </a:pPr>
            <a:r>
              <a:rPr lang="uk-UA" dirty="0" smtClean="0"/>
              <a:t>формування   в  дітей  та  підлітків   розуміння   й   особистісного   ставлення  до сутнісних   питань  життя у мікрорайоні, селі;</a:t>
            </a:r>
            <a:endParaRPr lang="ru-RU" dirty="0" smtClean="0"/>
          </a:p>
          <a:p>
            <a:pPr>
              <a:buFontTx/>
              <a:buChar char="-"/>
            </a:pPr>
            <a:r>
              <a:rPr lang="uk-UA" dirty="0" smtClean="0"/>
              <a:t>вироблення етико-естетичного ставлення  до своєї життєдіяльності;</a:t>
            </a:r>
            <a:endParaRPr lang="ru-RU" dirty="0" smtClean="0"/>
          </a:p>
          <a:p>
            <a:pPr>
              <a:buFontTx/>
              <a:buChar char="-"/>
            </a:pPr>
            <a:r>
              <a:rPr lang="uk-UA" dirty="0" smtClean="0"/>
              <a:t>формування толерантного ставлення до інших, розвиток чеснот і позитивних моральних якостей учнів, спонукання до благодійності;</a:t>
            </a:r>
            <a:endParaRPr lang="ru-RU" dirty="0" smtClean="0"/>
          </a:p>
          <a:p>
            <a:pPr>
              <a:buFontTx/>
              <a:buChar char="-"/>
            </a:pPr>
            <a:r>
              <a:rPr lang="uk-UA" dirty="0" smtClean="0"/>
              <a:t>підтримка  здібностей,   культурної  творчості,   спрямованої  на  особистісний саморозвиток.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3826" y="142852"/>
            <a:ext cx="3635694" cy="178149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4644008" y="692696"/>
            <a:ext cx="3399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Завдання проекту 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000" dirty="0" smtClean="0"/>
              <a:t> </a:t>
            </a:r>
            <a:endParaRPr lang="ru-RU" sz="2000" dirty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46" b="12780"/>
          <a:stretch>
            <a:fillRect/>
          </a:stretch>
        </p:blipFill>
        <p:spPr bwMode="auto">
          <a:xfrm>
            <a:off x="2071670" y="1785926"/>
            <a:ext cx="3071834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929066"/>
            <a:ext cx="35179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4071942"/>
            <a:ext cx="3085523" cy="230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928802"/>
            <a:ext cx="260985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2142706" cy="17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43174" y="214290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Гордимося, що </a:t>
            </a:r>
            <a:r>
              <a:rPr lang="uk-UA" b="1" dirty="0" err="1" smtClean="0"/>
              <a:t>Ковалівська</a:t>
            </a:r>
            <a:r>
              <a:rPr lang="uk-UA" b="1" dirty="0" smtClean="0"/>
              <a:t> ЗОШ І-ІІІ ст. є учасником усіх  етапів Всеукраїнського конкурсу благодійних проектів «Добро починається з тебе». </a:t>
            </a:r>
          </a:p>
          <a:p>
            <a:endParaRPr lang="uk-UA" b="1" dirty="0" smtClean="0"/>
          </a:p>
          <a:p>
            <a:r>
              <a:rPr lang="uk-UA" b="1" dirty="0" smtClean="0"/>
              <a:t>Екологічний проект </a:t>
            </a:r>
            <a:r>
              <a:rPr lang="uk-UA" b="1" dirty="0" err="1" smtClean="0"/>
              <a:t>“Бережімо</a:t>
            </a:r>
            <a:r>
              <a:rPr lang="uk-UA" b="1" dirty="0" smtClean="0"/>
              <a:t> кожну </a:t>
            </a:r>
            <a:r>
              <a:rPr lang="uk-UA" b="1" dirty="0" err="1" smtClean="0"/>
              <a:t>краплину”</a:t>
            </a:r>
            <a:r>
              <a:rPr lang="uk-UA" b="1" dirty="0" smtClean="0"/>
              <a:t> ( 2008 р.)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 smtClean="0"/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Збір матеріалів про життєвий і творчий шлях майстра народної вишивки, інваліда І групи з дитинства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Криницького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Петра Володимировича;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Персональна виставка робіт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“Сяйво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золотих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рук”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Свято пошанування творчості                                               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“Життя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вишите на полотні…”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Відвідання майстра дітьми, вручення пам'ятного диска із записом свята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“Життя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вишите на полотні…”</a:t>
            </a:r>
            <a:endParaRPr lang="ru-RU" dirty="0"/>
          </a:p>
        </p:txBody>
      </p:sp>
      <p:pic>
        <p:nvPicPr>
          <p:cNvPr id="10" name="Содержимое 9" descr="G:\Новая папка\3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2520273"/>
            <a:ext cx="4038600" cy="26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214290"/>
            <a:ext cx="3643338" cy="159169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786182" y="357166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/>
              <a:t>Соціально-культорологічний</a:t>
            </a:r>
            <a:r>
              <a:rPr lang="uk-UA" b="1" dirty="0" smtClean="0"/>
              <a:t> проект                     </a:t>
            </a:r>
            <a:r>
              <a:rPr lang="uk-UA" b="1" dirty="0" err="1" smtClean="0"/>
              <a:t>“Немає</a:t>
            </a:r>
            <a:r>
              <a:rPr lang="uk-UA" b="1" dirty="0" smtClean="0"/>
              <a:t> вищої святині, як чисте сяйво </a:t>
            </a:r>
            <a:r>
              <a:rPr lang="uk-UA" b="1" dirty="0" err="1" smtClean="0"/>
              <a:t>доброти”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2009 рік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/>
              <a:t>Соціальний проект </a:t>
            </a:r>
            <a:br>
              <a:rPr lang="uk-UA" sz="2700" b="1" dirty="0" smtClean="0"/>
            </a:br>
            <a:r>
              <a:rPr lang="uk-UA" sz="2700" b="1" dirty="0" smtClean="0"/>
              <a:t>«Дозвольте огорнути вас любов'ю»</a:t>
            </a:r>
            <a:br>
              <a:rPr lang="uk-UA" sz="2700" b="1" dirty="0" smtClean="0"/>
            </a:br>
            <a:r>
              <a:rPr lang="uk-UA" sz="2700" b="1" dirty="0" smtClean="0"/>
              <a:t>2011 р.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 smtClean="0"/>
              <a:t>Благодійна акція для дітей з обмеженими можливостями, що проживають на території села, напередодні дня Святого Миколая</a:t>
            </a:r>
          </a:p>
          <a:p>
            <a:endParaRPr lang="ru-RU" dirty="0"/>
          </a:p>
        </p:txBody>
      </p:sp>
      <p:pic>
        <p:nvPicPr>
          <p:cNvPr id="5" name="Рисунок 4" descr="E:\фецич\фото\Фото067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14686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ецич\фото\Фото067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14686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5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31453" y="274638"/>
            <a:ext cx="6255347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Благодійний проект «Дозвольте огорнути вас любов'ю», 2012 р. </a:t>
            </a:r>
            <a:endParaRPr lang="ru-RU" sz="3200" dirty="0"/>
          </a:p>
        </p:txBody>
      </p:sp>
      <p:pic>
        <p:nvPicPr>
          <p:cNvPr id="1914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204865"/>
            <a:ext cx="4233300" cy="317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2204864"/>
            <a:ext cx="4230389" cy="317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5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64" t="42614"/>
          <a:stretch/>
        </p:blipFill>
        <p:spPr bwMode="auto">
          <a:xfrm>
            <a:off x="467544" y="476672"/>
            <a:ext cx="1656184" cy="155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 історії  товариства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“Сокіл”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2400" dirty="0" smtClean="0"/>
              <a:t>У школах району  в 1992-93 роках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відновлено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товариства</a:t>
            </a:r>
            <a:r>
              <a:rPr lang="ru-RU" sz="2400" dirty="0" smtClean="0"/>
              <a:t> «</a:t>
            </a:r>
            <a:r>
              <a:rPr lang="ru-RU" sz="2400" dirty="0" err="1" smtClean="0"/>
              <a:t>Сокіл</a:t>
            </a:r>
            <a:r>
              <a:rPr lang="ru-RU" sz="2400" dirty="0" smtClean="0"/>
              <a:t>», яке </a:t>
            </a:r>
            <a:r>
              <a:rPr lang="ru-RU" sz="2400" dirty="0" err="1" smtClean="0"/>
              <a:t>діяло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теренах</a:t>
            </a:r>
            <a:r>
              <a:rPr lang="ru-RU" sz="2400" dirty="0" smtClean="0"/>
              <a:t> 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 на початку ХХ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.</a:t>
            </a:r>
          </a:p>
          <a:p>
            <a:pPr fontAlgn="base"/>
            <a:r>
              <a:rPr lang="uk-UA" sz="2400" dirty="0" smtClean="0"/>
              <a:t>Більше 20 років тому ініціював відродження молодіжного товариства «Сокіл» у шкільництві України і понині продовжує координувати  його діяльність у школах району Р.П.</a:t>
            </a:r>
            <a:r>
              <a:rPr lang="uk-UA" sz="2400" dirty="0" err="1" smtClean="0"/>
              <a:t>Расевич</a:t>
            </a:r>
            <a:r>
              <a:rPr lang="uk-UA" sz="2400" dirty="0" smtClean="0"/>
              <a:t>. </a:t>
            </a:r>
          </a:p>
          <a:p>
            <a:pPr fontAlgn="base"/>
            <a:endParaRPr lang="uk-UA" sz="2400" dirty="0" smtClean="0"/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4215850" cy="15916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571612"/>
            <a:ext cx="31931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Благодійний проект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“Новий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рік без 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самотності”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, 2014 р.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3490" name="Picture 2" descr="C:\Documents and Settings\Администратор\Рабочий стол\PIC_09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00364" y="3714752"/>
            <a:ext cx="3714776" cy="2786082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17" y="214290"/>
            <a:ext cx="4351943" cy="16430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62945"/>
            <a:ext cx="3214710" cy="240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4" descr="C:\Documents and Settings\Администратор\Рабочий стол\PIC_0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500174"/>
            <a:ext cx="2967030" cy="2225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1158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uk-UA" sz="4400" b="1" dirty="0" err="1" smtClean="0">
                <a:solidFill>
                  <a:schemeClr val="accent6"/>
                </a:solidFill>
                <a:latin typeface="Constantia" pitchFamily="18" charset="0"/>
              </a:rPr>
              <a:t>Еколого-волонтерський</a:t>
            </a:r>
            <a:r>
              <a:rPr lang="uk-UA" sz="4400" b="1" dirty="0" smtClean="0">
                <a:solidFill>
                  <a:schemeClr val="accent6"/>
                </a:solidFill>
                <a:latin typeface="Constantia" pitchFamily="18" charset="0"/>
              </a:rPr>
              <a:t> проект                                              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НАША ШКОЛА  -  ВОЇНАМ   АТО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”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524000"/>
            <a:ext cx="3421756" cy="4572000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25000" lnSpcReduction="20000"/>
          </a:bodyPr>
          <a:lstStyle/>
          <a:p>
            <a:r>
              <a:rPr lang="uk-UA" sz="8000" dirty="0" smtClean="0">
                <a:solidFill>
                  <a:schemeClr val="tx2">
                    <a:lumMod val="10000"/>
                  </a:schemeClr>
                </a:solidFill>
              </a:rPr>
              <a:t> Завдання проекту.</a:t>
            </a:r>
            <a:endParaRPr lang="ru-RU" sz="80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sz="8000" dirty="0" smtClean="0">
                <a:solidFill>
                  <a:schemeClr val="tx2">
                    <a:lumMod val="10000"/>
                  </a:schemeClr>
                </a:solidFill>
              </a:rPr>
              <a:t> моральна та матеріальна </a:t>
            </a:r>
            <a:r>
              <a:rPr lang="ru-RU" sz="8000" dirty="0" err="1" smtClean="0">
                <a:solidFill>
                  <a:schemeClr val="tx2">
                    <a:lumMod val="10000"/>
                  </a:schemeClr>
                </a:solidFill>
              </a:rPr>
              <a:t>підтримк</a:t>
            </a:r>
            <a:r>
              <a:rPr lang="uk-UA" sz="8000" dirty="0" smtClean="0">
                <a:solidFill>
                  <a:schemeClr val="tx2">
                    <a:lumMod val="10000"/>
                  </a:schemeClr>
                </a:solidFill>
              </a:rPr>
              <a:t>а </a:t>
            </a:r>
            <a:r>
              <a:rPr lang="ru-RU" sz="8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8000" dirty="0" err="1" smtClean="0">
                <a:solidFill>
                  <a:schemeClr val="tx2">
                    <a:lumMod val="10000"/>
                  </a:schemeClr>
                </a:solidFill>
              </a:rPr>
              <a:t>українських</a:t>
            </a:r>
            <a:r>
              <a:rPr lang="ru-RU" sz="8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8000" dirty="0" err="1" smtClean="0">
                <a:solidFill>
                  <a:schemeClr val="tx2">
                    <a:lumMod val="10000"/>
                  </a:schemeClr>
                </a:solidFill>
              </a:rPr>
              <a:t>вояків</a:t>
            </a:r>
            <a:r>
              <a:rPr lang="ru-RU" sz="8000" dirty="0" smtClean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sz="8000" dirty="0" err="1" smtClean="0">
                <a:solidFill>
                  <a:schemeClr val="tx2">
                    <a:lumMod val="10000"/>
                  </a:schemeClr>
                </a:solidFill>
              </a:rPr>
              <a:t>сході</a:t>
            </a:r>
            <a:r>
              <a:rPr lang="ru-RU" sz="8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8000" dirty="0" err="1" smtClean="0">
                <a:solidFill>
                  <a:schemeClr val="tx2">
                    <a:lumMod val="10000"/>
                  </a:schemeClr>
                </a:solidFill>
              </a:rPr>
              <a:t>України</a:t>
            </a:r>
            <a:r>
              <a:rPr lang="ru-RU" sz="8000" dirty="0" smtClean="0">
                <a:solidFill>
                  <a:schemeClr val="tx2">
                    <a:lumMod val="10000"/>
                  </a:schemeClr>
                </a:solidFill>
              </a:rPr>
              <a:t>;</a:t>
            </a:r>
          </a:p>
          <a:p>
            <a:pPr lvl="0"/>
            <a:r>
              <a:rPr lang="uk-UA" sz="8000" dirty="0" smtClean="0">
                <a:solidFill>
                  <a:schemeClr val="tx2">
                    <a:lumMod val="10000"/>
                  </a:schemeClr>
                </a:solidFill>
              </a:rPr>
              <a:t>створення умов для впровадження </a:t>
            </a:r>
            <a:r>
              <a:rPr lang="uk-UA" sz="8000" dirty="0" err="1" smtClean="0">
                <a:solidFill>
                  <a:schemeClr val="tx2">
                    <a:lumMod val="10000"/>
                  </a:schemeClr>
                </a:solidFill>
              </a:rPr>
              <a:t>волонтерства</a:t>
            </a:r>
            <a:r>
              <a:rPr lang="uk-UA" sz="8000" dirty="0" smtClean="0">
                <a:solidFill>
                  <a:schemeClr val="tx2">
                    <a:lumMod val="10000"/>
                  </a:schemeClr>
                </a:solidFill>
              </a:rPr>
              <a:t> у навчально-виховному комплексі;</a:t>
            </a:r>
            <a:endParaRPr lang="ru-RU" sz="8000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0"/>
            <a:r>
              <a:rPr lang="uk-UA" sz="8000" dirty="0" smtClean="0">
                <a:solidFill>
                  <a:schemeClr val="tx2">
                    <a:lumMod val="10000"/>
                  </a:schemeClr>
                </a:solidFill>
              </a:rPr>
              <a:t>посилення духу патріотизму, милосердя, благодійності  серед  школярів;</a:t>
            </a:r>
            <a:endParaRPr lang="ru-RU" sz="8000" dirty="0" smtClean="0">
              <a:solidFill>
                <a:schemeClr val="tx2">
                  <a:lumMod val="10000"/>
                </a:schemeClr>
              </a:solidFill>
            </a:endParaRPr>
          </a:p>
          <a:p>
            <a:pPr lvl="0"/>
            <a:r>
              <a:rPr lang="uk-UA" sz="8000" dirty="0" smtClean="0">
                <a:solidFill>
                  <a:schemeClr val="tx2">
                    <a:lumMod val="10000"/>
                  </a:schemeClr>
                </a:solidFill>
              </a:rPr>
              <a:t>розвиток життєвих </a:t>
            </a:r>
            <a:r>
              <a:rPr lang="uk-UA" sz="8000" dirty="0" err="1" smtClean="0">
                <a:solidFill>
                  <a:schemeClr val="tx2">
                    <a:lumMod val="10000"/>
                  </a:schemeClr>
                </a:solidFill>
              </a:rPr>
              <a:t>компетенцій</a:t>
            </a:r>
            <a:r>
              <a:rPr lang="uk-UA" sz="8000" dirty="0" smtClean="0">
                <a:solidFill>
                  <a:schemeClr val="tx2">
                    <a:lumMod val="10000"/>
                  </a:schemeClr>
                </a:solidFill>
              </a:rPr>
              <a:t> дітей та учнівської молоді.</a:t>
            </a:r>
            <a:endParaRPr lang="ru-RU" sz="80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572032" cy="5214974"/>
          </a:xfr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25000" lnSpcReduction="20000"/>
          </a:bodyPr>
          <a:lstStyle/>
          <a:p>
            <a:r>
              <a:rPr lang="uk-UA" sz="6400" dirty="0" smtClean="0"/>
              <a:t>Події, що відбуваються сьогодні на </a:t>
            </a:r>
            <a:r>
              <a:rPr lang="uk-UA" sz="6400" dirty="0" err="1" smtClean="0"/>
              <a:t>південномусході</a:t>
            </a:r>
            <a:r>
              <a:rPr lang="uk-UA" sz="6400" dirty="0" smtClean="0"/>
              <a:t>  нашої держави,  ставлять перед нами ряд насущних питань: «Хто ми? Якщо українці, то чим служимо Україні? Яким буде наше завтра?».</a:t>
            </a:r>
            <a:endParaRPr lang="ru-RU" sz="6400" dirty="0" smtClean="0"/>
          </a:p>
          <a:p>
            <a:r>
              <a:rPr lang="uk-UA" sz="6400" b="1" i="1" dirty="0" smtClean="0"/>
              <a:t>«Важко привести до добра, повчаючи, легше – прикладом», - </a:t>
            </a:r>
            <a:r>
              <a:rPr lang="uk-UA" sz="6400" dirty="0" smtClean="0"/>
              <a:t>писав  Сенека.</a:t>
            </a:r>
            <a:endParaRPr lang="ru-RU" sz="6400" dirty="0" smtClean="0"/>
          </a:p>
          <a:p>
            <a:r>
              <a:rPr lang="uk-UA" sz="6400" dirty="0" smtClean="0"/>
              <a:t>Сьогодні  чи не кожен житель України здає іспит на людяність, співпереживання, співучасть. Саме благодійність  в даний час є одним із «китів», на котрому тримається наша армія, зрештою, і сам процес реабілітації  тих молодих людей, які віддали найцінніше – здоров’я,  але не втратили оптимізму, твердості духу і віри у  правоті своєї життєвої позиції. А ще ми, українці, втратили найкращих – тих, хто склали голови задля того, щоб нинішнє і прийдешні покоління жили в цивілізованій державі.</a:t>
            </a:r>
            <a:endParaRPr lang="ru-RU" sz="6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4152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>
                <a:latin typeface="Constantia" pitchFamily="18" charset="0"/>
              </a:rPr>
              <a:t>                        </a:t>
            </a:r>
            <a:r>
              <a:rPr lang="uk-UA" sz="2000" dirty="0" err="1" smtClean="0">
                <a:latin typeface="Constantia" pitchFamily="18" charset="0"/>
              </a:rPr>
              <a:t>Еколого-волонтерська</a:t>
            </a:r>
            <a:r>
              <a:rPr lang="uk-UA" sz="2000" dirty="0" smtClean="0">
                <a:latin typeface="Constantia" pitchFamily="18" charset="0"/>
              </a:rPr>
              <a:t>  акція здійснювалася не тільки  в                </a:t>
            </a:r>
            <a:br>
              <a:rPr lang="uk-UA" sz="2000" dirty="0" smtClean="0">
                <a:latin typeface="Constantia" pitchFamily="18" charset="0"/>
              </a:rPr>
            </a:br>
            <a:r>
              <a:rPr lang="uk-UA" sz="2000" dirty="0" smtClean="0">
                <a:latin typeface="Constantia" pitchFamily="18" charset="0"/>
              </a:rPr>
              <a:t>                       стінах школи, до неї долучилися небайдужі жителі села  </a:t>
            </a:r>
            <a:br>
              <a:rPr lang="uk-UA" sz="2000" dirty="0" smtClean="0">
                <a:latin typeface="Constantia" pitchFamily="18" charset="0"/>
              </a:rPr>
            </a:br>
            <a:r>
              <a:rPr lang="uk-UA" sz="2000" dirty="0" smtClean="0">
                <a:latin typeface="Constantia" pitchFamily="18" charset="0"/>
              </a:rPr>
              <a:t>                       та  </a:t>
            </a:r>
            <a:r>
              <a:rPr lang="uk-UA" sz="2000" dirty="0" err="1" smtClean="0">
                <a:latin typeface="Constantia" pitchFamily="18" charset="0"/>
              </a:rPr>
              <a:t>Ковалівська</a:t>
            </a:r>
            <a:r>
              <a:rPr lang="uk-UA" sz="2000" dirty="0" smtClean="0">
                <a:latin typeface="Constantia" pitchFamily="18" charset="0"/>
              </a:rPr>
              <a:t> сільська рада  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286280" cy="5143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1800" b="1" i="1" dirty="0" smtClean="0">
                <a:latin typeface="Monotype Corsiva" pitchFamily="66" charset="0"/>
              </a:rPr>
              <a:t>Організаційний етап</a:t>
            </a:r>
            <a:endParaRPr lang="ru-RU" sz="18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1800" b="1" dirty="0" smtClean="0">
                <a:latin typeface="Monotype Corsiva" pitchFamily="66" charset="0"/>
              </a:rPr>
              <a:t>«Друге життя – подвійний добрий вчинок» </a:t>
            </a:r>
            <a:r>
              <a:rPr lang="uk-UA" sz="1600" b="1" dirty="0" smtClean="0">
                <a:latin typeface="Constantia" pitchFamily="18" charset="0"/>
              </a:rPr>
              <a:t>Акція по збору відпрацьованого паперу  врятує  від вирубки тисячі дерев  і дасть можливість  заробити  кошти.</a:t>
            </a:r>
            <a:endParaRPr lang="uk-UA" sz="1800" b="1" i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uk-UA" sz="2000" b="1" i="1" dirty="0" smtClean="0">
                <a:latin typeface="Monotype Corsiva" pitchFamily="66" charset="0"/>
              </a:rPr>
              <a:t>Практичний етап </a:t>
            </a: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1800" b="1" dirty="0" smtClean="0">
                <a:latin typeface="Constantia" pitchFamily="18" charset="0"/>
              </a:rPr>
              <a:t> </a:t>
            </a:r>
            <a:r>
              <a:rPr lang="uk-UA" sz="1800" b="1" dirty="0" smtClean="0">
                <a:latin typeface="Monotype Corsiva" pitchFamily="66" charset="0"/>
              </a:rPr>
              <a:t>«</a:t>
            </a:r>
            <a:r>
              <a:rPr lang="uk-UA" sz="2000" b="1" dirty="0" smtClean="0">
                <a:latin typeface="Monotype Corsiva" pitchFamily="66" charset="0"/>
              </a:rPr>
              <a:t>Важко</a:t>
            </a:r>
            <a:r>
              <a:rPr lang="uk-UA" sz="1800" b="1" dirty="0" smtClean="0">
                <a:latin typeface="Monotype Corsiva" pitchFamily="66" charset="0"/>
              </a:rPr>
              <a:t> привести до добра, повчаючи, легше – прикладом».  </a:t>
            </a:r>
          </a:p>
          <a:p>
            <a:pPr>
              <a:buNone/>
            </a:pPr>
            <a:r>
              <a:rPr lang="uk-UA" sz="1600" b="1" i="1" dirty="0" smtClean="0">
                <a:latin typeface="Constantia" pitchFamily="18" charset="0"/>
              </a:rPr>
              <a:t>          З</a:t>
            </a:r>
            <a:r>
              <a:rPr lang="uk-UA" sz="1600" b="1" dirty="0" smtClean="0">
                <a:latin typeface="Constantia" pitchFamily="18" charset="0"/>
              </a:rPr>
              <a:t>авдяки проведенню  трудової  акції  вдалося зібрати 1210 гривень для  потреб поранених добровольців із зони АТО.</a:t>
            </a:r>
          </a:p>
          <a:p>
            <a:pPr algn="ctr">
              <a:buNone/>
            </a:pPr>
            <a:r>
              <a:rPr lang="uk-UA" sz="1600" b="1" dirty="0" smtClean="0">
                <a:latin typeface="Constantia" pitchFamily="18" charset="0"/>
              </a:rPr>
              <a:t> </a:t>
            </a:r>
            <a:r>
              <a:rPr lang="uk-UA" sz="2000" b="1" i="1" dirty="0" smtClean="0">
                <a:latin typeface="Monotype Corsiva" pitchFamily="66" charset="0"/>
              </a:rPr>
              <a:t>Заключний етап</a:t>
            </a:r>
          </a:p>
          <a:p>
            <a:pPr>
              <a:buNone/>
            </a:pPr>
            <a:r>
              <a:rPr lang="uk-UA" sz="2000" b="1" i="1" dirty="0" err="1" smtClean="0">
                <a:latin typeface="Monotype Corsiva" pitchFamily="66" charset="0"/>
              </a:rPr>
              <a:t>“Хто</a:t>
            </a:r>
            <a:r>
              <a:rPr lang="uk-UA" sz="2000" b="1" i="1" dirty="0" smtClean="0">
                <a:latin typeface="Monotype Corsiva" pitchFamily="66" charset="0"/>
              </a:rPr>
              <a:t> бере – наповнює долоні. Хто дає – наповнює </a:t>
            </a:r>
            <a:r>
              <a:rPr lang="uk-UA" sz="2000" b="1" i="1" dirty="0" err="1" smtClean="0">
                <a:latin typeface="Monotype Corsiva" pitchFamily="66" charset="0"/>
              </a:rPr>
              <a:t>серце”</a:t>
            </a:r>
            <a:r>
              <a:rPr lang="uk-UA" sz="2000" b="1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uk-UA" sz="1600" b="1" dirty="0" smtClean="0">
                <a:latin typeface="Constantia" pitchFamily="18" charset="0"/>
              </a:rPr>
              <a:t>           Кошти </a:t>
            </a:r>
            <a:r>
              <a:rPr lang="uk-UA" sz="1600" b="1" dirty="0" err="1" smtClean="0">
                <a:latin typeface="Constantia" pitchFamily="18" charset="0"/>
              </a:rPr>
              <a:t>перечислено</a:t>
            </a:r>
            <a:r>
              <a:rPr lang="uk-UA" sz="1600" b="1" dirty="0" smtClean="0">
                <a:latin typeface="Constantia" pitchFamily="18" charset="0"/>
              </a:rPr>
              <a:t> на благодійний рахунок  </a:t>
            </a:r>
            <a:r>
              <a:rPr lang="uk-UA" sz="1600" b="1" dirty="0" err="1" smtClean="0">
                <a:latin typeface="Constantia" pitchFamily="18" charset="0"/>
              </a:rPr>
              <a:t>айдарівця</a:t>
            </a:r>
            <a:r>
              <a:rPr lang="uk-UA" sz="1600" b="1" dirty="0" smtClean="0">
                <a:latin typeface="Constantia" pitchFamily="18" charset="0"/>
              </a:rPr>
              <a:t>  В.</a:t>
            </a:r>
            <a:r>
              <a:rPr lang="uk-UA" sz="1600" b="1" dirty="0" err="1" smtClean="0">
                <a:latin typeface="Constantia" pitchFamily="18" charset="0"/>
              </a:rPr>
              <a:t>Пелиша</a:t>
            </a:r>
            <a:r>
              <a:rPr lang="uk-UA" sz="1600" b="1" dirty="0" smtClean="0">
                <a:latin typeface="Constantia" pitchFamily="18" charset="0"/>
              </a:rPr>
              <a:t>  зі Львівщини, якому  терористи у полоні відрубали руку за  зображення української символіки.</a:t>
            </a:r>
          </a:p>
          <a:p>
            <a:pPr>
              <a:buNone/>
            </a:pP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Содержимое 5" descr="E:\фецич\фото\vfrekfnehf\P1050137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1071546"/>
            <a:ext cx="1995502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фецич\фото\vfrekfnehf\P105020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357298"/>
            <a:ext cx="1978784" cy="155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фецич\фото\vfrekfnehf\P105022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429132"/>
            <a:ext cx="20189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фецич\фото\vfrekfnehf\P105021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714884"/>
            <a:ext cx="2019300" cy="151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фецич\фото\vfrekfnehf\P105015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928934"/>
            <a:ext cx="1981202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фецич\фото\vfrekfnehf\P105012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2714620"/>
            <a:ext cx="1838326" cy="13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19" y="332656"/>
            <a:ext cx="1571637" cy="102464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948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357167"/>
            <a:ext cx="4714908" cy="857256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4215850" cy="159169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500043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Жителі  Ковалівки – учасники Революції Гідності у Києві – часті гості школи </a:t>
            </a:r>
            <a:endParaRPr lang="ru-RU" sz="2400" b="1" dirty="0"/>
          </a:p>
        </p:txBody>
      </p:sp>
      <p:pic>
        <p:nvPicPr>
          <p:cNvPr id="10" name="Рисунок 9" descr="C:\Documents and Settings\Администратор\Рабочий стол\Копия PIC_10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75"/>
          <a:stretch>
            <a:fillRect/>
          </a:stretch>
        </p:blipFill>
        <p:spPr bwMode="auto">
          <a:xfrm>
            <a:off x="2643174" y="4500570"/>
            <a:ext cx="2500330" cy="198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428736"/>
            <a:ext cx="19939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428736"/>
            <a:ext cx="2062774" cy="259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643050"/>
            <a:ext cx="1857388" cy="242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332656"/>
            <a:ext cx="5298952" cy="881767"/>
          </a:xfrm>
        </p:spPr>
        <p:txBody>
          <a:bodyPr>
            <a:normAutofit fontScale="90000"/>
          </a:bodyPr>
          <a:lstStyle/>
          <a:p>
            <a:r>
              <a:rPr lang="uk-UA" sz="2700" b="1" i="1" dirty="0" smtClean="0"/>
              <a:t>Матеріали   героїко-громадянського спрямування у Літописах гуртів </a:t>
            </a:r>
            <a:r>
              <a:rPr lang="uk-UA" sz="1800" b="1" i="1" dirty="0" smtClean="0"/>
              <a:t/>
            </a:r>
            <a:br>
              <a:rPr lang="uk-UA" sz="1800" b="1" i="1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4215850" cy="159169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582340"/>
            <a:ext cx="79632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«Наші </a:t>
            </a:r>
            <a:r>
              <a:rPr lang="uk-UA" sz="2400" b="1" dirty="0" err="1" smtClean="0"/>
              <a:t>патріоти”</a:t>
            </a:r>
            <a:r>
              <a:rPr lang="uk-UA" sz="2400" b="1" dirty="0" smtClean="0"/>
              <a:t> (П.</a:t>
            </a:r>
            <a:r>
              <a:rPr lang="uk-UA" sz="2400" b="1" dirty="0" err="1" smtClean="0"/>
              <a:t>Черкавський</a:t>
            </a:r>
            <a:r>
              <a:rPr lang="uk-UA" sz="2400" b="1" dirty="0" smtClean="0"/>
              <a:t>)</a:t>
            </a:r>
          </a:p>
          <a:p>
            <a:r>
              <a:rPr lang="uk-UA" sz="2400" b="1" dirty="0" smtClean="0"/>
              <a:t>Збірка </a:t>
            </a:r>
            <a:r>
              <a:rPr lang="uk-UA" sz="2400" b="1" dirty="0" err="1" smtClean="0"/>
              <a:t>“Пісні</a:t>
            </a:r>
            <a:r>
              <a:rPr lang="uk-UA" sz="2400" b="1" dirty="0" smtClean="0"/>
              <a:t> ворогів народу»</a:t>
            </a:r>
          </a:p>
          <a:p>
            <a:r>
              <a:rPr lang="uk-UA" sz="2400" b="1" dirty="0" smtClean="0"/>
              <a:t>«Марія </a:t>
            </a:r>
            <a:r>
              <a:rPr lang="uk-UA" sz="2400" b="1" dirty="0" err="1" smtClean="0"/>
              <a:t>Капеняк</a:t>
            </a:r>
            <a:r>
              <a:rPr lang="uk-UA" sz="2400" b="1" dirty="0" smtClean="0"/>
              <a:t> – мучениця </a:t>
            </a:r>
            <a:r>
              <a:rPr lang="uk-UA" sz="2400" b="1" dirty="0" err="1" smtClean="0"/>
              <a:t>ГУЛАГу</a:t>
            </a:r>
            <a:r>
              <a:rPr lang="uk-UA" sz="2400" b="1" dirty="0" smtClean="0"/>
              <a:t>»</a:t>
            </a:r>
          </a:p>
          <a:p>
            <a:r>
              <a:rPr lang="uk-UA" sz="2400" b="1" dirty="0" smtClean="0"/>
              <a:t>«Крізь терни … до світла, до радості нового життя»                                ( спогади родини </a:t>
            </a:r>
            <a:r>
              <a:rPr lang="uk-UA" sz="2400" b="1" dirty="0" err="1" smtClean="0"/>
              <a:t>Колодницьких</a:t>
            </a:r>
            <a:r>
              <a:rPr lang="uk-UA" sz="2400" b="1" dirty="0" smtClean="0"/>
              <a:t> про роки на виселенні з України)</a:t>
            </a:r>
          </a:p>
          <a:p>
            <a:r>
              <a:rPr lang="uk-UA" sz="2400" b="1" dirty="0" smtClean="0"/>
              <a:t>«Слідами історії однієї лемківської родини» (Про родину</a:t>
            </a:r>
          </a:p>
          <a:p>
            <a:r>
              <a:rPr lang="uk-UA" sz="2400" b="1" dirty="0" err="1" smtClean="0"/>
              <a:t>Венгриновичів</a:t>
            </a:r>
            <a:r>
              <a:rPr lang="uk-UA" sz="2400" b="1" dirty="0" smtClean="0"/>
              <a:t>)  </a:t>
            </a:r>
          </a:p>
          <a:p>
            <a:r>
              <a:rPr lang="uk-UA" sz="2400" b="1" dirty="0" smtClean="0"/>
              <a:t>«</a:t>
            </a:r>
            <a:r>
              <a:rPr lang="uk-UA" sz="2400" b="1" dirty="0" err="1" smtClean="0"/>
              <a:t>Загратована</a:t>
            </a:r>
            <a:r>
              <a:rPr lang="uk-UA" sz="2400" b="1" dirty="0" smtClean="0"/>
              <a:t> юність Євгенії </a:t>
            </a:r>
            <a:r>
              <a:rPr lang="uk-UA" sz="2400" b="1" dirty="0" err="1" smtClean="0"/>
              <a:t>Воробець</a:t>
            </a:r>
            <a:r>
              <a:rPr lang="uk-UA" sz="2400" b="1" dirty="0" smtClean="0"/>
              <a:t>»</a:t>
            </a:r>
          </a:p>
          <a:p>
            <a:r>
              <a:rPr lang="uk-UA" sz="2400" b="1" dirty="0" smtClean="0"/>
              <a:t>«За Україну жертва мусить бути!» ( </a:t>
            </a:r>
            <a:r>
              <a:rPr lang="uk-UA" sz="2400" b="1" dirty="0" err="1" smtClean="0"/>
              <a:t>Воробець</a:t>
            </a:r>
            <a:r>
              <a:rPr lang="uk-UA" sz="2400" b="1" dirty="0" smtClean="0"/>
              <a:t> Г.П.)</a:t>
            </a:r>
          </a:p>
          <a:p>
            <a:r>
              <a:rPr lang="uk-UA" sz="2400" b="1" dirty="0" smtClean="0"/>
              <a:t>«Дивиться у вічі Україна» ( В.</a:t>
            </a:r>
            <a:r>
              <a:rPr lang="uk-UA" sz="2400" b="1" dirty="0" err="1" smtClean="0"/>
              <a:t>Слюсарчин</a:t>
            </a:r>
            <a:r>
              <a:rPr lang="uk-UA" sz="2400" b="1" dirty="0" smtClean="0"/>
              <a:t>)</a:t>
            </a:r>
          </a:p>
          <a:p>
            <a:r>
              <a:rPr lang="uk-UA" sz="2400" b="1" dirty="0" smtClean="0"/>
              <a:t>«</a:t>
            </a:r>
            <a:r>
              <a:rPr lang="uk-UA" sz="2400" b="1" dirty="0" err="1" smtClean="0"/>
              <a:t>Остарбайтерська</a:t>
            </a:r>
            <a:r>
              <a:rPr lang="uk-UA" sz="2400" b="1" dirty="0" smtClean="0"/>
              <a:t> юність родини Іванків»</a:t>
            </a:r>
          </a:p>
          <a:p>
            <a:r>
              <a:rPr lang="uk-UA" sz="2400" b="1" dirty="0" smtClean="0"/>
              <a:t>«Незламна «Мрія» ( Є.</a:t>
            </a:r>
            <a:r>
              <a:rPr lang="uk-UA" sz="2400" b="1" dirty="0" err="1" smtClean="0"/>
              <a:t>Воробець</a:t>
            </a:r>
            <a:r>
              <a:rPr lang="uk-UA" sz="2400" b="1" dirty="0" smtClean="0"/>
              <a:t>)</a:t>
            </a:r>
          </a:p>
          <a:p>
            <a:endParaRPr lang="uk-UA" sz="2400" b="1" dirty="0" smtClean="0"/>
          </a:p>
          <a:p>
            <a:endParaRPr lang="uk-UA" sz="24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Пошукова робота за місцем проживання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85926"/>
            <a:ext cx="7072362" cy="43402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200" dirty="0" smtClean="0">
                <a:cs typeface="Times New Roman" pitchFamily="18" charset="0"/>
              </a:rPr>
              <a:t> </a:t>
            </a:r>
            <a:r>
              <a:rPr lang="uk-UA" sz="2200" b="1" dirty="0" err="1" smtClean="0"/>
              <a:t>“Професор</a:t>
            </a:r>
            <a:r>
              <a:rPr lang="uk-UA" sz="2200" b="1" dirty="0" smtClean="0"/>
              <a:t> Степан </a:t>
            </a:r>
            <a:r>
              <a:rPr lang="uk-UA" sz="2200" b="1" dirty="0" err="1" smtClean="0"/>
              <a:t>Дудяк</a:t>
            </a:r>
            <a:r>
              <a:rPr lang="uk-UA" sz="2200" b="1" dirty="0" smtClean="0"/>
              <a:t>. Покликання: творити </a:t>
            </a:r>
            <a:r>
              <a:rPr lang="uk-UA" sz="2200" b="1" dirty="0" err="1" smtClean="0"/>
              <a:t>добро”</a:t>
            </a:r>
            <a:r>
              <a:rPr lang="uk-UA" sz="2200" b="1" dirty="0" smtClean="0"/>
              <a:t> (</a:t>
            </a:r>
            <a:r>
              <a:rPr lang="uk-UA" sz="2200" dirty="0" smtClean="0"/>
              <a:t>с. </a:t>
            </a:r>
            <a:r>
              <a:rPr lang="uk-UA" sz="2200" dirty="0" err="1" smtClean="0"/>
              <a:t>Савелівка</a:t>
            </a:r>
            <a:r>
              <a:rPr lang="uk-UA" sz="2200" dirty="0" smtClean="0"/>
              <a:t>, мікрорайон </a:t>
            </a:r>
            <a:r>
              <a:rPr lang="uk-UA" sz="2200" dirty="0" err="1" smtClean="0"/>
              <a:t>“Коло</a:t>
            </a:r>
            <a:r>
              <a:rPr lang="uk-UA" sz="2200" dirty="0" smtClean="0"/>
              <a:t> </a:t>
            </a:r>
            <a:r>
              <a:rPr lang="uk-UA" sz="2200" dirty="0" err="1" smtClean="0"/>
              <a:t>магазину”</a:t>
            </a:r>
            <a:r>
              <a:rPr lang="uk-UA" sz="2200" dirty="0" smtClean="0"/>
              <a:t>)</a:t>
            </a:r>
          </a:p>
          <a:p>
            <a:pPr>
              <a:buNone/>
            </a:pPr>
            <a:r>
              <a:rPr lang="uk-UA" sz="2200" b="1" dirty="0" smtClean="0"/>
              <a:t>   “ </a:t>
            </a:r>
            <a:r>
              <a:rPr lang="uk-UA" sz="2200" b="1" dirty="0" err="1" smtClean="0"/>
              <a:t>Вишиття</a:t>
            </a:r>
            <a:r>
              <a:rPr lang="uk-UA" sz="2200" b="1" dirty="0" smtClean="0"/>
              <a:t>  як Боже одкровення…”  </a:t>
            </a:r>
            <a:r>
              <a:rPr lang="uk-UA" sz="2200" dirty="0" smtClean="0"/>
              <a:t>( Мікрорайон </a:t>
            </a:r>
            <a:r>
              <a:rPr lang="uk-UA" sz="2200" dirty="0" err="1" smtClean="0"/>
              <a:t>“Центр”</a:t>
            </a:r>
            <a:r>
              <a:rPr lang="uk-UA" sz="2200" dirty="0" smtClean="0"/>
              <a:t>)</a:t>
            </a:r>
          </a:p>
          <a:p>
            <a:pPr>
              <a:buNone/>
            </a:pPr>
            <a:r>
              <a:rPr lang="uk-UA" sz="2200" b="1" dirty="0" smtClean="0"/>
              <a:t>  “ Книга звитяги </a:t>
            </a:r>
            <a:r>
              <a:rPr lang="uk-UA" sz="2200" b="1" dirty="0" err="1" smtClean="0"/>
              <a:t>Євромайдану</a:t>
            </a:r>
            <a:r>
              <a:rPr lang="uk-UA" sz="2200" b="1" dirty="0" smtClean="0"/>
              <a:t> ”( </a:t>
            </a:r>
            <a:r>
              <a:rPr lang="uk-UA" sz="2200" dirty="0" smtClean="0"/>
              <a:t>збір відомостей про учасників </a:t>
            </a:r>
            <a:r>
              <a:rPr lang="uk-UA" sz="2200" dirty="0" err="1" smtClean="0"/>
              <a:t>Євромайдану</a:t>
            </a:r>
            <a:r>
              <a:rPr lang="uk-UA" sz="2200" dirty="0" smtClean="0"/>
              <a:t> з числа жителів с. Ковалівки), </a:t>
            </a:r>
          </a:p>
          <a:p>
            <a:pPr>
              <a:buNone/>
            </a:pPr>
            <a:r>
              <a:rPr lang="uk-UA" sz="2200" b="1" dirty="0" smtClean="0"/>
              <a:t> Збір   родинно-фамільного матеріалу до рубрики                      “ Герої живуть поруч ” </a:t>
            </a:r>
          </a:p>
          <a:p>
            <a:pPr>
              <a:buNone/>
            </a:pPr>
            <a:r>
              <a:rPr lang="uk-UA" sz="2200" dirty="0" smtClean="0"/>
              <a:t>( про учасників національно-визвольних змагань                      с. Ковалівки) </a:t>
            </a:r>
          </a:p>
          <a:p>
            <a:pPr>
              <a:buNone/>
            </a:pPr>
            <a:r>
              <a:rPr lang="uk-UA" sz="2200" b="1" dirty="0" smtClean="0"/>
              <a:t>“ Воїни світла і добра “ </a:t>
            </a:r>
            <a:r>
              <a:rPr lang="uk-UA" sz="2200" dirty="0" smtClean="0"/>
              <a:t>(про  учасників бойових дій  в зоні АТО )</a:t>
            </a:r>
          </a:p>
          <a:p>
            <a:pPr>
              <a:buNone/>
            </a:pPr>
            <a:endParaRPr lang="uk-UA" sz="2200" dirty="0" smtClean="0"/>
          </a:p>
          <a:p>
            <a:pPr>
              <a:buNone/>
            </a:pPr>
            <a:endParaRPr lang="uk-UA" sz="2200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158" y="285728"/>
            <a:ext cx="4215850" cy="159169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Воїни світла та добра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426879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ru-RU" dirty="0" smtClean="0"/>
              <a:t>«Я дивлюсь на </a:t>
            </a:r>
            <a:r>
              <a:rPr lang="ru-RU" dirty="0" err="1" smtClean="0"/>
              <a:t>світлини</a:t>
            </a:r>
            <a:r>
              <a:rPr lang="ru-RU" dirty="0" smtClean="0"/>
              <a:t> </a:t>
            </a:r>
            <a:r>
              <a:rPr lang="ru-RU" dirty="0" err="1" smtClean="0"/>
              <a:t>бійців</a:t>
            </a:r>
            <a:r>
              <a:rPr lang="ru-RU" dirty="0" smtClean="0"/>
              <a:t>, </a:t>
            </a:r>
            <a:r>
              <a:rPr lang="ru-RU" dirty="0" err="1" smtClean="0"/>
              <a:t>Щирі</a:t>
            </a:r>
            <a:r>
              <a:rPr lang="ru-RU" dirty="0" smtClean="0"/>
              <a:t> </a:t>
            </a:r>
            <a:r>
              <a:rPr lang="ru-RU" dirty="0" err="1" smtClean="0"/>
              <a:t>посмішки</a:t>
            </a:r>
            <a:r>
              <a:rPr lang="ru-RU" dirty="0" smtClean="0"/>
              <a:t>, </a:t>
            </a:r>
            <a:r>
              <a:rPr lang="ru-RU" dirty="0" err="1" smtClean="0"/>
              <a:t>втомлені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Сиві</a:t>
            </a:r>
            <a:r>
              <a:rPr lang="ru-RU" dirty="0" smtClean="0"/>
              <a:t> </a:t>
            </a:r>
            <a:r>
              <a:rPr lang="ru-RU" dirty="0" err="1" smtClean="0"/>
              <a:t>скроні</a:t>
            </a:r>
            <a:r>
              <a:rPr lang="ru-RU" dirty="0" smtClean="0"/>
              <a:t> та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рубців</a:t>
            </a:r>
            <a:r>
              <a:rPr lang="ru-RU" dirty="0" smtClean="0"/>
              <a:t>…              А </a:t>
            </a:r>
            <a:r>
              <a:rPr lang="ru-RU" dirty="0" err="1" smtClean="0"/>
              <a:t>мій</a:t>
            </a:r>
            <a:r>
              <a:rPr lang="ru-RU" dirty="0" smtClean="0"/>
              <a:t> </a:t>
            </a:r>
            <a:r>
              <a:rPr lang="ru-RU" dirty="0" err="1" smtClean="0"/>
              <a:t>розум</a:t>
            </a:r>
            <a:r>
              <a:rPr lang="ru-RU" dirty="0" smtClean="0"/>
              <a:t> </a:t>
            </a:r>
            <a:r>
              <a:rPr lang="ru-RU" dirty="0" err="1" smtClean="0"/>
              <a:t>сприйняти</a:t>
            </a:r>
            <a:r>
              <a:rPr lang="ru-RU" dirty="0" smtClean="0"/>
              <a:t> не </a:t>
            </a:r>
            <a:r>
              <a:rPr lang="ru-RU" dirty="0" err="1" smtClean="0"/>
              <a:t>хоче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сон, не синдром </a:t>
            </a:r>
            <a:r>
              <a:rPr lang="ru-RU" dirty="0" err="1" smtClean="0"/>
              <a:t>маячні</a:t>
            </a:r>
            <a:r>
              <a:rPr lang="ru-RU" dirty="0" smtClean="0"/>
              <a:t>,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не в </a:t>
            </a:r>
            <a:r>
              <a:rPr lang="ru-RU" dirty="0" err="1" smtClean="0"/>
              <a:t>далекій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Не в </a:t>
            </a:r>
            <a:r>
              <a:rPr lang="ru-RU" dirty="0" err="1" smtClean="0"/>
              <a:t>Іраку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десь</a:t>
            </a:r>
            <a:r>
              <a:rPr lang="ru-RU" dirty="0" smtClean="0"/>
              <a:t> там в </a:t>
            </a:r>
            <a:r>
              <a:rPr lang="ru-RU" dirty="0" err="1" smtClean="0"/>
              <a:t>Чечні</a:t>
            </a:r>
            <a:r>
              <a:rPr lang="ru-RU" dirty="0" smtClean="0"/>
              <a:t>,         А в </a:t>
            </a:r>
            <a:r>
              <a:rPr lang="ru-RU" dirty="0" err="1" smtClean="0"/>
              <a:t>вишневій</a:t>
            </a:r>
            <a:r>
              <a:rPr lang="ru-RU" dirty="0" smtClean="0"/>
              <a:t> </a:t>
            </a:r>
            <a:r>
              <a:rPr lang="ru-RU" dirty="0" err="1" smtClean="0"/>
              <a:t>моїй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Саме</a:t>
            </a:r>
            <a:r>
              <a:rPr lang="ru-RU" dirty="0" smtClean="0"/>
              <a:t> зараз </a:t>
            </a:r>
            <a:r>
              <a:rPr lang="ru-RU" dirty="0" err="1" smtClean="0"/>
              <a:t>її</a:t>
            </a:r>
            <a:r>
              <a:rPr lang="ru-RU" dirty="0" smtClean="0"/>
              <a:t> вояки                                       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зла </a:t>
            </a:r>
            <a:r>
              <a:rPr lang="ru-RU" dirty="0" err="1" smtClean="0"/>
              <a:t>захищають</a:t>
            </a:r>
            <a:r>
              <a:rPr lang="ru-RU" dirty="0" smtClean="0"/>
              <a:t>, </a:t>
            </a:r>
            <a:r>
              <a:rPr lang="ru-RU" dirty="0" err="1" smtClean="0"/>
              <a:t>Б’ються</a:t>
            </a:r>
            <a:r>
              <a:rPr lang="ru-RU" dirty="0" smtClean="0"/>
              <a:t> </a:t>
            </a:r>
            <a:r>
              <a:rPr lang="ru-RU" dirty="0" err="1" smtClean="0"/>
              <a:t>ерть</a:t>
            </a:r>
            <a:r>
              <a:rPr lang="ru-RU" dirty="0" smtClean="0"/>
              <a:t> </a:t>
            </a:r>
            <a:r>
              <a:rPr lang="ru-RU" dirty="0" err="1" smtClean="0"/>
              <a:t>мої</a:t>
            </a:r>
            <a:r>
              <a:rPr lang="ru-RU" dirty="0" smtClean="0"/>
              <a:t> земляки, </a:t>
            </a:r>
            <a:r>
              <a:rPr lang="ru-RU" dirty="0" err="1" smtClean="0"/>
              <a:t>Кров’ю</a:t>
            </a:r>
            <a:r>
              <a:rPr lang="ru-RU" dirty="0" smtClean="0"/>
              <a:t> землю </a:t>
            </a:r>
            <a:r>
              <a:rPr lang="ru-RU" dirty="0" err="1" smtClean="0"/>
              <a:t>святу</a:t>
            </a:r>
            <a:r>
              <a:rPr lang="ru-RU" dirty="0" smtClean="0"/>
              <a:t> </a:t>
            </a:r>
            <a:r>
              <a:rPr lang="ru-RU" dirty="0" err="1" smtClean="0"/>
              <a:t>поливають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ввійшла</a:t>
            </a:r>
            <a:r>
              <a:rPr lang="ru-RU" dirty="0" smtClean="0"/>
              <a:t> в </a:t>
            </a:r>
            <a:r>
              <a:rPr lang="ru-RU" dirty="0" err="1" smtClean="0"/>
              <a:t>майбуття</a:t>
            </a:r>
            <a:r>
              <a:rPr lang="ru-RU" dirty="0" smtClean="0"/>
              <a:t>       </a:t>
            </a:r>
            <a:r>
              <a:rPr lang="ru-RU" dirty="0" err="1" smtClean="0"/>
              <a:t>Вільна</a:t>
            </a:r>
            <a:r>
              <a:rPr lang="ru-RU" dirty="0" smtClean="0"/>
              <a:t>, сильна, без </a:t>
            </a:r>
            <a:r>
              <a:rPr lang="ru-RU" dirty="0" err="1" smtClean="0"/>
              <a:t>чвар</a:t>
            </a:r>
            <a:r>
              <a:rPr lang="ru-RU" dirty="0" smtClean="0"/>
              <a:t> та </a:t>
            </a:r>
            <a:r>
              <a:rPr lang="ru-RU" dirty="0" err="1" smtClean="0"/>
              <a:t>війни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uk-UA" dirty="0" smtClean="0"/>
              <a:t>                          </a:t>
            </a:r>
            <a:endParaRPr lang="ru-RU" dirty="0"/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20" y="357166"/>
            <a:ext cx="3748406" cy="141520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14942" y="1643050"/>
            <a:ext cx="2781320" cy="208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55" name="Picture 15" descr="G:\IMG_20150407_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5" t="60335" r="9825" b="7468"/>
          <a:stretch>
            <a:fillRect/>
          </a:stretch>
        </p:blipFill>
        <p:spPr bwMode="auto">
          <a:xfrm>
            <a:off x="4929190" y="3929066"/>
            <a:ext cx="3929090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txBody>
          <a:bodyPr>
            <a:normAutofit/>
          </a:bodyPr>
          <a:lstStyle/>
          <a:p>
            <a:pPr algn="r"/>
            <a:r>
              <a:rPr lang="uk-UA" sz="2700" b="1" dirty="0" smtClean="0"/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4215850" cy="15916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04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3698442" cy="292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142984"/>
            <a:ext cx="2428892" cy="1887077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143116"/>
            <a:ext cx="3000396" cy="2000264"/>
          </a:xfrm>
          <a:prstGeom prst="rect">
            <a:avLst/>
          </a:prstGeom>
          <a:noFill/>
        </p:spPr>
      </p:pic>
      <p:pic>
        <p:nvPicPr>
          <p:cNvPr id="8" name="Рисунок 7" descr="5Діти радо вітають односельчан зі святом Воскресіння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357694"/>
            <a:ext cx="3327008" cy="225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Администратор\Рабочий стол\P1030088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500570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00562" y="21429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/>
              <a:t>Вітаємо   односельчан   з  найбільшими християнськими святами року 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Святкування  20-річчя І зльоту Соколів  у                          </a:t>
            </a:r>
            <a:r>
              <a:rPr lang="uk-UA" sz="2400" dirty="0" err="1" smtClean="0"/>
              <a:t>Монастириському</a:t>
            </a:r>
            <a:r>
              <a:rPr lang="uk-UA" sz="2400" dirty="0" smtClean="0"/>
              <a:t>   районі  ( 2013 р.)</a:t>
            </a:r>
            <a:endParaRPr lang="ru-RU" sz="2400" dirty="0"/>
          </a:p>
        </p:txBody>
      </p:sp>
      <p:pic>
        <p:nvPicPr>
          <p:cNvPr id="244738" name="Picture 2" descr="E:\фецич\с.в\фото сокіл\Фото07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44739" name="Picture 3" descr="E:\фецич\с.в\фото сокіл\Фото07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3929066"/>
            <a:ext cx="23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ДЯКУЮ   ЗА   УВАГУ!!!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uk-UA" dirty="0" smtClean="0"/>
              <a:t>Діяльність товариства «Сокіл» носить демократичний, гуманний характер і спрямована на формування в дітей національної самосвідомості, патріотизму, основ моральності, духовності, позитивного соціального досвіду.</a:t>
            </a:r>
          </a:p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uk-UA" b="1" dirty="0" smtClean="0"/>
              <a:t>Форми роботи товариства «Сокіл»: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–          краєзнавча робота;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–          відродження етнографічних традицій  нашого регіону;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–          робота з охорони, збереження та відновлення довкілля;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–          організація суспільно-корисної діяльності учнів;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–         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змістовного</a:t>
            </a:r>
            <a:r>
              <a:rPr lang="ru-RU" dirty="0" smtClean="0"/>
              <a:t>, </a:t>
            </a:r>
            <a:r>
              <a:rPr lang="ru-RU" dirty="0" err="1" smtClean="0"/>
              <a:t>цікавого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60648"/>
            <a:ext cx="4510910" cy="1143000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 Етапи становлення</a:t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молодіжного товариства «Сокіл» </a:t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Ковалівській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ЗОШ І-ІІІ ст.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r">
              <a:buNone/>
            </a:pPr>
            <a:endParaRPr lang="uk-UA" dirty="0" smtClean="0"/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3319778" cy="1591692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851544" y="2071268"/>
            <a:ext cx="2232248" cy="888005"/>
            <a:chOff x="0" y="156804"/>
            <a:chExt cx="2571768" cy="110375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56804"/>
              <a:ext cx="2571768" cy="11037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3881" y="210685"/>
              <a:ext cx="2464007" cy="995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dirty="0" smtClean="0"/>
                <a:t>1992-1996 роки</a:t>
              </a:r>
              <a:endParaRPr lang="ru-RU" sz="2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43306" y="1895620"/>
            <a:ext cx="3664998" cy="1152129"/>
            <a:chOff x="2571767" y="-2706"/>
            <a:chExt cx="4947747" cy="1264685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2571767" y="155381"/>
              <a:ext cx="3857652" cy="110659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2571767" y="-2706"/>
              <a:ext cx="4947747" cy="112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uk-UA" sz="2000" kern="1200" dirty="0" smtClean="0"/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2000" dirty="0" smtClean="0"/>
                <a:t>Гурткова форма роботи</a:t>
              </a:r>
              <a:endParaRPr lang="ru-RU" sz="20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83417" y="3382492"/>
            <a:ext cx="2571768" cy="952728"/>
            <a:chOff x="535769" y="1500208"/>
            <a:chExt cx="2571768" cy="95272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35769" y="1500208"/>
              <a:ext cx="2571768" cy="95272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82277" y="1546716"/>
              <a:ext cx="2478752" cy="859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dirty="0" smtClean="0"/>
                <a:t>1997- 2005 роки </a:t>
              </a:r>
              <a:endParaRPr lang="ru-RU" sz="20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929190" y="3261448"/>
            <a:ext cx="3608216" cy="1340418"/>
            <a:chOff x="3184093" y="1302781"/>
            <a:chExt cx="3245326" cy="1340418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3184093" y="1302781"/>
              <a:ext cx="3245326" cy="134041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трелка вправо 4"/>
            <p:cNvSpPr/>
            <p:nvPr/>
          </p:nvSpPr>
          <p:spPr>
            <a:xfrm>
              <a:off x="3184093" y="1397532"/>
              <a:ext cx="2827143" cy="1005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2000" dirty="0" smtClean="0"/>
                <a:t>3-ступенева </a:t>
              </a:r>
              <a:r>
                <a:rPr lang="uk-UA" sz="2000" dirty="0" err="1" smtClean="0"/>
                <a:t>покласна</a:t>
              </a:r>
              <a:r>
                <a:rPr lang="uk-UA" sz="2000" dirty="0" smtClean="0"/>
                <a:t> ф</a:t>
              </a:r>
              <a:r>
                <a:rPr lang="uk-UA" sz="2000" kern="1200" dirty="0" smtClean="0"/>
                <a:t>орма роботи: «Соколята», «Молоді соколи»,«</a:t>
              </a:r>
              <a:r>
                <a:rPr lang="uk-UA" sz="2000" kern="1200" dirty="0" err="1" smtClean="0"/>
                <a:t>Соколи</a:t>
              </a:r>
              <a:r>
                <a:rPr lang="uk-UA" sz="2000" kern="1200" dirty="0" smtClean="0"/>
                <a:t>»</a:t>
              </a:r>
              <a:endParaRPr lang="ru-RU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87824" y="4797152"/>
            <a:ext cx="2322435" cy="1104135"/>
            <a:chOff x="0" y="0"/>
            <a:chExt cx="2322435" cy="11041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2322435" cy="11041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3899" y="53899"/>
              <a:ext cx="2214637" cy="9963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dirty="0" smtClean="0"/>
                <a:t>2005 -2015 роки</a:t>
              </a:r>
              <a:endParaRPr lang="ru-RU" sz="20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490771" y="4648681"/>
            <a:ext cx="3700462" cy="1252606"/>
            <a:chOff x="2394705" y="85"/>
            <a:chExt cx="3700462" cy="1252606"/>
          </a:xfrm>
        </p:grpSpPr>
        <p:sp>
          <p:nvSpPr>
            <p:cNvPr id="22" name="Стрелка вправо 21"/>
            <p:cNvSpPr/>
            <p:nvPr/>
          </p:nvSpPr>
          <p:spPr>
            <a:xfrm>
              <a:off x="2394705" y="85"/>
              <a:ext cx="3700462" cy="125260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трелка вправо 4"/>
            <p:cNvSpPr/>
            <p:nvPr/>
          </p:nvSpPr>
          <p:spPr>
            <a:xfrm>
              <a:off x="2394705" y="156661"/>
              <a:ext cx="3230735" cy="939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uk-UA" sz="2000" dirty="0" smtClean="0"/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2000" dirty="0" smtClean="0"/>
                <a:t>Різновікові гурти за місцем проживання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19614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  <a:gradFill>
            <a:gsLst>
              <a:gs pos="0">
                <a:srgbClr val="FFFF6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39619" name="Picture 3" descr="C:\Documents and Settings\Администратор\Рабочий стол\Фото09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39620" name="Picture 4" descr="C:\Documents and Settings\Администратор\Рабочий стол\Фото0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1" b="5372"/>
          <a:stretch>
            <a:fillRect/>
          </a:stretch>
        </p:blipFill>
        <p:spPr bwMode="auto">
          <a:xfrm>
            <a:off x="4648200" y="2348706"/>
            <a:ext cx="3995766" cy="28662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2597" y="428604"/>
            <a:ext cx="8681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Топонімічна   карта-схема розміщення   різновікових гуртів                       на території сіл  Ковалівки, </a:t>
            </a:r>
            <a:r>
              <a:rPr lang="uk-UA" sz="2400" dirty="0" err="1" smtClean="0"/>
              <a:t>Савелівки</a:t>
            </a:r>
            <a:r>
              <a:rPr lang="uk-UA" sz="2400" dirty="0" smtClean="0"/>
              <a:t>,  </a:t>
            </a:r>
            <a:r>
              <a:rPr lang="uk-UA" sz="2400" dirty="0" err="1" smtClean="0"/>
              <a:t>Доброводів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53302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З рідної домівки проточується  стежка  у  широкий світ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Я вважаю, що справжній патріотизм починається саме з рідної домівки, з рідної стежини, з рідного села.                                 На території с. Ковалівка є 9 осередків різновікових </a:t>
            </a:r>
            <a:r>
              <a:rPr lang="uk-UA" dirty="0" err="1" smtClean="0"/>
              <a:t>сокільських</a:t>
            </a:r>
            <a:r>
              <a:rPr lang="uk-UA" dirty="0" smtClean="0"/>
              <a:t> гуртів за місцем проживання, 3 - на території інших сіл.</a:t>
            </a:r>
          </a:p>
          <a:p>
            <a:r>
              <a:rPr lang="uk-UA" dirty="0" smtClean="0"/>
              <a:t> Керівники дитячих угрупувань ведуть «Літописи гуртів», де розповідають про походження назв мікрорайонів, цікавих людей села, про колективний відпочинок. </a:t>
            </a:r>
          </a:p>
          <a:p>
            <a:r>
              <a:rPr lang="uk-UA" dirty="0" smtClean="0"/>
              <a:t>Діяльність різновікових гуртів у позашкільний час реалізуватиметься у 3 обраних напрямах:</a:t>
            </a:r>
            <a:endParaRPr lang="ru-RU" dirty="0" smtClean="0"/>
          </a:p>
          <a:p>
            <a:pPr lvl="0"/>
            <a:r>
              <a:rPr lang="uk-UA" dirty="0" err="1" smtClean="0"/>
              <a:t>дозвіллєво</a:t>
            </a:r>
            <a:r>
              <a:rPr lang="uk-UA" dirty="0" smtClean="0"/>
              <a:t> - відпочинковий;</a:t>
            </a:r>
            <a:endParaRPr lang="ru-RU" dirty="0" smtClean="0"/>
          </a:p>
          <a:p>
            <a:pPr lvl="0"/>
            <a:r>
              <a:rPr lang="uk-UA" dirty="0" err="1" smtClean="0"/>
              <a:t>народозначо-пошуковий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спортивно-оздоровчий.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/>
              <a:t>Гурт №1 «Пауза»</a:t>
            </a:r>
            <a:endParaRPr lang="ru-RU" dirty="0" smtClean="0"/>
          </a:p>
          <a:p>
            <a:r>
              <a:rPr lang="uk-UA" b="1" dirty="0" smtClean="0"/>
              <a:t>Мікрорайон «Кривулина»</a:t>
            </a:r>
            <a:endParaRPr lang="ru-RU" dirty="0" smtClean="0"/>
          </a:p>
          <a:p>
            <a:r>
              <a:rPr lang="uk-UA" b="1" dirty="0" smtClean="0"/>
              <a:t>Керівник :</a:t>
            </a:r>
            <a:r>
              <a:rPr lang="uk-UA" b="1" dirty="0" err="1" smtClean="0"/>
              <a:t>Дирда</a:t>
            </a:r>
            <a:r>
              <a:rPr lang="uk-UA" b="1" dirty="0" smtClean="0"/>
              <a:t> Вікторія</a:t>
            </a:r>
            <a:endParaRPr lang="ru-RU" dirty="0" smtClean="0"/>
          </a:p>
          <a:p>
            <a:r>
              <a:rPr lang="uk-UA" b="1" dirty="0" smtClean="0"/>
              <a:t>Вчитель-наставник : </a:t>
            </a:r>
            <a:r>
              <a:rPr lang="uk-UA" b="1" dirty="0" err="1" smtClean="0"/>
              <a:t>Фецич</a:t>
            </a:r>
            <a:r>
              <a:rPr lang="uk-UA" b="1" dirty="0" smtClean="0"/>
              <a:t> С.В.</a:t>
            </a:r>
            <a:endParaRPr lang="ru-RU" dirty="0" smtClean="0"/>
          </a:p>
          <a:p>
            <a:pPr>
              <a:buNone/>
            </a:pPr>
            <a:r>
              <a:rPr lang="uk-UA" b="1" i="1" dirty="0" smtClean="0"/>
              <a:t>                   Молодша  група</a:t>
            </a:r>
            <a:endParaRPr lang="ru-RU" dirty="0" smtClean="0"/>
          </a:p>
          <a:p>
            <a:pPr lvl="0"/>
            <a:r>
              <a:rPr lang="uk-UA" dirty="0" err="1" smtClean="0"/>
              <a:t>Паскал</a:t>
            </a:r>
            <a:r>
              <a:rPr lang="uk-UA" dirty="0" smtClean="0"/>
              <a:t> Максим, 1 клас</a:t>
            </a:r>
            <a:endParaRPr lang="ru-RU" dirty="0" smtClean="0"/>
          </a:p>
          <a:p>
            <a:pPr lvl="0"/>
            <a:r>
              <a:rPr lang="uk-UA" dirty="0" err="1" smtClean="0"/>
              <a:t>Сташків</a:t>
            </a:r>
            <a:r>
              <a:rPr lang="uk-UA" dirty="0" smtClean="0"/>
              <a:t> Зоряна, 1 клас</a:t>
            </a:r>
            <a:endParaRPr lang="ru-RU" dirty="0" smtClean="0"/>
          </a:p>
          <a:p>
            <a:pPr lvl="0"/>
            <a:r>
              <a:rPr lang="uk-UA" dirty="0" err="1" smtClean="0"/>
              <a:t>Сташків</a:t>
            </a:r>
            <a:r>
              <a:rPr lang="uk-UA" dirty="0" smtClean="0"/>
              <a:t> Максим, 2 клас</a:t>
            </a:r>
            <a:endParaRPr lang="ru-RU" dirty="0" smtClean="0"/>
          </a:p>
          <a:p>
            <a:pPr lvl="0"/>
            <a:r>
              <a:rPr lang="uk-UA" dirty="0" err="1" smtClean="0"/>
              <a:t>Барткевич</a:t>
            </a:r>
            <a:r>
              <a:rPr lang="uk-UA" dirty="0" smtClean="0"/>
              <a:t> Наталя, 2 клас</a:t>
            </a:r>
            <a:endParaRPr lang="ru-RU" dirty="0" smtClean="0"/>
          </a:p>
          <a:p>
            <a:pPr lvl="0"/>
            <a:r>
              <a:rPr lang="uk-UA" dirty="0" smtClean="0"/>
              <a:t>Кравчук Софія, 2 клас</a:t>
            </a:r>
            <a:endParaRPr lang="ru-RU" dirty="0" smtClean="0"/>
          </a:p>
          <a:p>
            <a:pPr lvl="0"/>
            <a:r>
              <a:rPr lang="uk-UA" dirty="0" err="1" smtClean="0"/>
              <a:t>Барновська</a:t>
            </a:r>
            <a:r>
              <a:rPr lang="uk-UA" dirty="0" smtClean="0"/>
              <a:t> Христинка, 2 клас</a:t>
            </a:r>
            <a:endParaRPr lang="ru-RU" dirty="0" smtClean="0"/>
          </a:p>
          <a:p>
            <a:pPr lvl="0"/>
            <a:r>
              <a:rPr lang="uk-UA" dirty="0" err="1" smtClean="0"/>
              <a:t>Гудій</a:t>
            </a:r>
            <a:r>
              <a:rPr lang="uk-UA" dirty="0" smtClean="0"/>
              <a:t> Сашко, 3 клас</a:t>
            </a:r>
            <a:endParaRPr lang="ru-RU" dirty="0" smtClean="0"/>
          </a:p>
          <a:p>
            <a:pPr lvl="0"/>
            <a:r>
              <a:rPr lang="uk-UA" dirty="0" err="1" smtClean="0"/>
              <a:t>Барновський</a:t>
            </a:r>
            <a:r>
              <a:rPr lang="uk-UA" dirty="0" smtClean="0"/>
              <a:t> Владислав, 4 клас</a:t>
            </a:r>
            <a:endParaRPr lang="ru-RU" dirty="0" smtClean="0"/>
          </a:p>
          <a:p>
            <a:pPr>
              <a:buNone/>
            </a:pPr>
            <a:r>
              <a:rPr lang="uk-UA" b="1" i="1" dirty="0" smtClean="0"/>
              <a:t>                Старша група</a:t>
            </a:r>
            <a:endParaRPr lang="ru-RU" dirty="0" smtClean="0"/>
          </a:p>
          <a:p>
            <a:pPr lvl="0"/>
            <a:r>
              <a:rPr lang="uk-UA" dirty="0" smtClean="0"/>
              <a:t>Перевізник Юра, 5 клас</a:t>
            </a:r>
            <a:endParaRPr lang="ru-RU" dirty="0" smtClean="0"/>
          </a:p>
          <a:p>
            <a:pPr lvl="0"/>
            <a:r>
              <a:rPr lang="uk-UA" dirty="0" err="1" smtClean="0"/>
              <a:t>Дирда</a:t>
            </a:r>
            <a:r>
              <a:rPr lang="uk-UA" dirty="0" smtClean="0"/>
              <a:t> Вікторія, 6 клас</a:t>
            </a:r>
            <a:endParaRPr lang="ru-RU" dirty="0" smtClean="0"/>
          </a:p>
          <a:p>
            <a:pPr lvl="0"/>
            <a:r>
              <a:rPr lang="uk-UA" dirty="0" smtClean="0"/>
              <a:t>Гожій Андрій, 6 клас</a:t>
            </a:r>
            <a:endParaRPr lang="ru-RU" dirty="0" smtClean="0"/>
          </a:p>
          <a:p>
            <a:pPr lvl="0"/>
            <a:r>
              <a:rPr lang="uk-UA" dirty="0" smtClean="0"/>
              <a:t>Бойко Назарій, 8 клас</a:t>
            </a:r>
            <a:endParaRPr lang="ru-RU" dirty="0" smtClean="0"/>
          </a:p>
          <a:p>
            <a:pPr lvl="0"/>
            <a:r>
              <a:rPr lang="uk-UA" dirty="0" smtClean="0"/>
              <a:t>Зозуля Оля, 9 клас</a:t>
            </a:r>
            <a:endParaRPr lang="ru-RU" dirty="0" smtClean="0"/>
          </a:p>
          <a:p>
            <a:pPr lvl="0"/>
            <a:r>
              <a:rPr lang="uk-UA" dirty="0" err="1" smtClean="0"/>
              <a:t>Дитиняк</a:t>
            </a:r>
            <a:r>
              <a:rPr lang="uk-UA" dirty="0" smtClean="0"/>
              <a:t> Тамара, 10 клас</a:t>
            </a:r>
            <a:endParaRPr lang="ru-RU" dirty="0" smtClean="0"/>
          </a:p>
          <a:p>
            <a:pPr lvl="0"/>
            <a:r>
              <a:rPr lang="uk-UA" dirty="0" smtClean="0"/>
              <a:t>Підвисоцька Мар’яна, 11 клас</a:t>
            </a:r>
            <a:endParaRPr lang="ru-RU" dirty="0" smtClean="0"/>
          </a:p>
          <a:p>
            <a:r>
              <a:rPr lang="uk-UA" dirty="0" smtClean="0"/>
              <a:t>Буковинський Михайло, 11 кл.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00562" y="785794"/>
            <a:ext cx="4186238" cy="6072206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/>
              <a:t>Гурт №2 «Веселий квартал»</a:t>
            </a:r>
            <a:endParaRPr lang="ru-RU" dirty="0" smtClean="0"/>
          </a:p>
          <a:p>
            <a:r>
              <a:rPr lang="uk-UA" b="1" dirty="0" smtClean="0"/>
              <a:t>Мікрорайон «Старий сад»</a:t>
            </a:r>
            <a:endParaRPr lang="ru-RU" dirty="0" smtClean="0"/>
          </a:p>
          <a:p>
            <a:r>
              <a:rPr lang="uk-UA" b="1" dirty="0" smtClean="0"/>
              <a:t>Керівник : Куча Христина</a:t>
            </a:r>
            <a:endParaRPr lang="ru-RU" dirty="0" smtClean="0"/>
          </a:p>
          <a:p>
            <a:r>
              <a:rPr lang="uk-UA" b="1" dirty="0" smtClean="0"/>
              <a:t>Вчитель-наставник: Барна Т.В.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                       </a:t>
            </a:r>
            <a:r>
              <a:rPr lang="uk-UA" b="1" i="1" dirty="0" smtClean="0"/>
              <a:t>Молодша  група</a:t>
            </a:r>
            <a:endParaRPr lang="ru-RU" dirty="0" smtClean="0"/>
          </a:p>
          <a:p>
            <a:pPr lvl="0"/>
            <a:r>
              <a:rPr lang="uk-UA" dirty="0" smtClean="0"/>
              <a:t>Куча Ілона, 1 клас</a:t>
            </a:r>
            <a:endParaRPr lang="ru-RU" dirty="0" smtClean="0"/>
          </a:p>
          <a:p>
            <a:pPr lvl="0"/>
            <a:r>
              <a:rPr lang="uk-UA" dirty="0" smtClean="0"/>
              <a:t>Гарасим Вікторія, 2 клас</a:t>
            </a:r>
            <a:endParaRPr lang="ru-RU" dirty="0" smtClean="0"/>
          </a:p>
          <a:p>
            <a:pPr lvl="0"/>
            <a:r>
              <a:rPr lang="uk-UA" dirty="0" smtClean="0"/>
              <a:t>Романів Дмитро, 2 клас</a:t>
            </a:r>
            <a:endParaRPr lang="ru-RU" dirty="0" smtClean="0"/>
          </a:p>
          <a:p>
            <a:pPr lvl="0"/>
            <a:r>
              <a:rPr lang="uk-UA" dirty="0" err="1" smtClean="0"/>
              <a:t>Стайківський</a:t>
            </a:r>
            <a:r>
              <a:rPr lang="uk-UA" dirty="0" smtClean="0"/>
              <a:t> Богдан, 3 клас</a:t>
            </a:r>
            <a:endParaRPr lang="ru-RU" dirty="0" smtClean="0"/>
          </a:p>
          <a:p>
            <a:pPr lvl="0"/>
            <a:r>
              <a:rPr lang="uk-UA" dirty="0" err="1" smtClean="0"/>
              <a:t>Жидовська</a:t>
            </a:r>
            <a:r>
              <a:rPr lang="uk-UA" dirty="0" smtClean="0"/>
              <a:t> Ліда, 4 клас</a:t>
            </a:r>
            <a:endParaRPr lang="ru-RU" dirty="0" smtClean="0"/>
          </a:p>
          <a:p>
            <a:pPr>
              <a:buNone/>
            </a:pPr>
            <a:r>
              <a:rPr lang="uk-UA" b="1" i="1" dirty="0" smtClean="0"/>
              <a:t>                        Старша група</a:t>
            </a:r>
            <a:endParaRPr lang="ru-RU" dirty="0" smtClean="0"/>
          </a:p>
          <a:p>
            <a:pPr lvl="0"/>
            <a:r>
              <a:rPr lang="uk-UA" dirty="0" err="1" smtClean="0"/>
              <a:t>Піх</a:t>
            </a:r>
            <a:r>
              <a:rPr lang="uk-UA" dirty="0" smtClean="0"/>
              <a:t> Віра, 8 клас</a:t>
            </a:r>
            <a:endParaRPr lang="ru-RU" dirty="0" smtClean="0"/>
          </a:p>
          <a:p>
            <a:pPr lvl="0"/>
            <a:r>
              <a:rPr lang="uk-UA" dirty="0" smtClean="0"/>
              <a:t>Куча Христина, 8 клас</a:t>
            </a:r>
            <a:endParaRPr lang="ru-RU" dirty="0" smtClean="0"/>
          </a:p>
          <a:p>
            <a:pPr lvl="0"/>
            <a:r>
              <a:rPr lang="uk-UA" dirty="0" smtClean="0"/>
              <a:t>Тимочко Роман, 9 клас</a:t>
            </a:r>
            <a:endParaRPr lang="ru-RU" dirty="0" smtClean="0"/>
          </a:p>
          <a:p>
            <a:r>
              <a:rPr lang="uk-UA" dirty="0" err="1" smtClean="0"/>
              <a:t>Гнип</a:t>
            </a:r>
            <a:r>
              <a:rPr lang="uk-UA" dirty="0" smtClean="0"/>
              <a:t> Ольга, 11 клас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0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428604"/>
            <a:ext cx="4067204" cy="5697559"/>
          </a:xfrm>
        </p:spPr>
        <p:txBody>
          <a:bodyPr>
            <a:normAutofit fontScale="55000" lnSpcReduction="20000"/>
          </a:bodyPr>
          <a:lstStyle/>
          <a:p>
            <a:r>
              <a:rPr lang="uk-UA" sz="2700" b="1" dirty="0" smtClean="0"/>
              <a:t>Гурт №3 «Нон-стоп»</a:t>
            </a:r>
            <a:endParaRPr lang="ru-RU" sz="2700" dirty="0" smtClean="0"/>
          </a:p>
          <a:p>
            <a:r>
              <a:rPr lang="uk-UA" sz="2700" b="1" dirty="0" smtClean="0"/>
              <a:t>Мікрорайон «Старий магазин»</a:t>
            </a:r>
            <a:endParaRPr lang="ru-RU" sz="2700" dirty="0" smtClean="0"/>
          </a:p>
          <a:p>
            <a:r>
              <a:rPr lang="uk-UA" sz="2700" b="1" dirty="0" smtClean="0"/>
              <a:t>  Керівник : </a:t>
            </a:r>
            <a:r>
              <a:rPr lang="uk-UA" sz="2700" b="1" dirty="0" err="1" smtClean="0"/>
              <a:t>Чупа</a:t>
            </a:r>
            <a:r>
              <a:rPr lang="uk-UA" sz="2700" b="1" dirty="0" smtClean="0"/>
              <a:t> Марія</a:t>
            </a:r>
            <a:endParaRPr lang="ru-RU" sz="2700" dirty="0" smtClean="0"/>
          </a:p>
          <a:p>
            <a:r>
              <a:rPr lang="uk-UA" sz="2700" b="1" dirty="0" smtClean="0"/>
              <a:t>  Вчитель-наставник: Мороз Г.Ю.</a:t>
            </a:r>
            <a:endParaRPr lang="ru-RU" sz="2700" dirty="0" smtClean="0"/>
          </a:p>
          <a:p>
            <a:pPr>
              <a:buNone/>
            </a:pPr>
            <a:r>
              <a:rPr lang="uk-UA" sz="2700" b="1" i="1" dirty="0" smtClean="0"/>
              <a:t>       Молодша група</a:t>
            </a:r>
            <a:endParaRPr lang="ru-RU" sz="2700" dirty="0" smtClean="0"/>
          </a:p>
          <a:p>
            <a:pPr lvl="0"/>
            <a:r>
              <a:rPr lang="uk-UA" sz="2700" dirty="0" err="1" smtClean="0"/>
              <a:t>Василащук</a:t>
            </a:r>
            <a:r>
              <a:rPr lang="uk-UA" sz="2700" dirty="0" smtClean="0"/>
              <a:t> Наталя, 1 клас</a:t>
            </a:r>
            <a:endParaRPr lang="ru-RU" sz="2700" dirty="0" smtClean="0"/>
          </a:p>
          <a:p>
            <a:pPr lvl="0"/>
            <a:r>
              <a:rPr lang="uk-UA" sz="2700" dirty="0" smtClean="0"/>
              <a:t>Назар Юрій, 2 клас</a:t>
            </a:r>
            <a:endParaRPr lang="ru-RU" sz="2700" dirty="0" smtClean="0"/>
          </a:p>
          <a:p>
            <a:pPr lvl="0"/>
            <a:r>
              <a:rPr lang="uk-UA" sz="2700" dirty="0" smtClean="0"/>
              <a:t>Жилава Аліна, 2 клас</a:t>
            </a:r>
            <a:endParaRPr lang="ru-RU" sz="2700" dirty="0" smtClean="0"/>
          </a:p>
          <a:p>
            <a:pPr lvl="0"/>
            <a:r>
              <a:rPr lang="uk-UA" sz="2700" dirty="0" smtClean="0"/>
              <a:t>Ярош Максим, 2 клас</a:t>
            </a:r>
            <a:endParaRPr lang="ru-RU" sz="2700" dirty="0" smtClean="0"/>
          </a:p>
          <a:p>
            <a:pPr>
              <a:buNone/>
            </a:pPr>
            <a:r>
              <a:rPr lang="uk-UA" sz="2700" b="1" i="1" dirty="0" smtClean="0"/>
              <a:t>      Старша група</a:t>
            </a:r>
            <a:endParaRPr lang="ru-RU" sz="2700" dirty="0" smtClean="0"/>
          </a:p>
          <a:p>
            <a:pPr lvl="0"/>
            <a:r>
              <a:rPr lang="uk-UA" sz="2700" dirty="0" err="1" smtClean="0"/>
              <a:t>Бараняк</a:t>
            </a:r>
            <a:r>
              <a:rPr lang="uk-UA" sz="2700" dirty="0" smtClean="0"/>
              <a:t> Марійка, 5 клас</a:t>
            </a:r>
            <a:endParaRPr lang="ru-RU" sz="2700" dirty="0" smtClean="0"/>
          </a:p>
          <a:p>
            <a:pPr lvl="0"/>
            <a:r>
              <a:rPr lang="uk-UA" sz="2700" dirty="0" err="1" smtClean="0"/>
              <a:t>Чупа</a:t>
            </a:r>
            <a:r>
              <a:rPr lang="uk-UA" sz="2700" dirty="0" smtClean="0"/>
              <a:t> Марія, 8 клас</a:t>
            </a:r>
            <a:endParaRPr lang="ru-RU" sz="2700" dirty="0" smtClean="0"/>
          </a:p>
          <a:p>
            <a:pPr lvl="0"/>
            <a:r>
              <a:rPr lang="uk-UA" sz="2700" dirty="0" err="1" smtClean="0"/>
              <a:t>Бараняк</a:t>
            </a:r>
            <a:r>
              <a:rPr lang="uk-UA" sz="2700" dirty="0" smtClean="0"/>
              <a:t> Уляна, 11 клас</a:t>
            </a:r>
            <a:endParaRPr lang="ru-RU" sz="2700" dirty="0" smtClean="0"/>
          </a:p>
          <a:p>
            <a:pPr lvl="0"/>
            <a:r>
              <a:rPr lang="uk-UA" sz="2700" dirty="0" smtClean="0"/>
              <a:t>Ярош Любов, 11 клас</a:t>
            </a:r>
            <a:endParaRPr lang="ru-RU" sz="2700" dirty="0" smtClean="0"/>
          </a:p>
          <a:p>
            <a:pPr lvl="0"/>
            <a:r>
              <a:rPr lang="uk-UA" sz="2700" dirty="0" err="1" smtClean="0"/>
              <a:t>Боднарчук</a:t>
            </a:r>
            <a:r>
              <a:rPr lang="uk-UA" sz="2700" dirty="0" smtClean="0"/>
              <a:t> Марія, 11 клас</a:t>
            </a:r>
            <a:endParaRPr lang="ru-RU" sz="2700" dirty="0" smtClean="0"/>
          </a:p>
          <a:p>
            <a:pPr lvl="0"/>
            <a:r>
              <a:rPr lang="uk-UA" sz="2700" dirty="0" err="1" smtClean="0"/>
              <a:t>Ванюсів</a:t>
            </a:r>
            <a:r>
              <a:rPr lang="uk-UA" sz="2700" dirty="0" smtClean="0"/>
              <a:t> Ростислав, 11 клас</a:t>
            </a:r>
            <a:endParaRPr lang="ru-RU" sz="2700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/>
              <a:t>Гурт №4 «Гарячі серця»</a:t>
            </a:r>
            <a:endParaRPr lang="ru-RU" dirty="0" smtClean="0"/>
          </a:p>
          <a:p>
            <a:r>
              <a:rPr lang="uk-UA" b="1" dirty="0" smtClean="0"/>
              <a:t>Мікрорайон «Центр. Нова вулиця»</a:t>
            </a:r>
            <a:endParaRPr lang="ru-RU" dirty="0" smtClean="0"/>
          </a:p>
          <a:p>
            <a:r>
              <a:rPr lang="uk-UA" b="1" dirty="0" smtClean="0"/>
              <a:t>  Керівник: Гуляк Соломія</a:t>
            </a:r>
            <a:endParaRPr lang="ru-RU" dirty="0" smtClean="0"/>
          </a:p>
          <a:p>
            <a:r>
              <a:rPr lang="uk-UA" b="1" dirty="0" smtClean="0"/>
              <a:t>  Вчителі-наставники : Баран Г.П.,</a:t>
            </a:r>
            <a:endParaRPr lang="ru-RU" dirty="0" smtClean="0"/>
          </a:p>
          <a:p>
            <a:r>
              <a:rPr lang="uk-UA" b="1" dirty="0" err="1" smtClean="0"/>
              <a:t>Слюсарчин</a:t>
            </a:r>
            <a:r>
              <a:rPr lang="uk-UA" b="1" dirty="0" smtClean="0"/>
              <a:t> С.В.</a:t>
            </a:r>
            <a:endParaRPr lang="ru-RU" dirty="0" smtClean="0"/>
          </a:p>
          <a:p>
            <a:r>
              <a:rPr lang="uk-UA" b="1" i="1" dirty="0" smtClean="0"/>
              <a:t>Молодша група</a:t>
            </a:r>
            <a:endParaRPr lang="ru-RU" dirty="0" smtClean="0"/>
          </a:p>
          <a:p>
            <a:r>
              <a:rPr lang="uk-UA" dirty="0" smtClean="0"/>
              <a:t>Русин Владислав, 1 клас</a:t>
            </a:r>
            <a:endParaRPr lang="ru-RU" dirty="0" smtClean="0"/>
          </a:p>
          <a:p>
            <a:r>
              <a:rPr lang="uk-UA" dirty="0" err="1" smtClean="0"/>
              <a:t>Тиханська</a:t>
            </a:r>
            <a:r>
              <a:rPr lang="uk-UA" dirty="0" smtClean="0"/>
              <a:t> Валерія, 1 клас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uk-UA" dirty="0" err="1" smtClean="0"/>
              <a:t>Семчишак</a:t>
            </a:r>
            <a:r>
              <a:rPr lang="uk-UA" dirty="0" smtClean="0"/>
              <a:t> Юля, 2 клас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uk-UA" dirty="0" err="1" smtClean="0"/>
              <a:t>Кікеля</a:t>
            </a:r>
            <a:r>
              <a:rPr lang="uk-UA" dirty="0" smtClean="0"/>
              <a:t> Богдан, 3 клас</a:t>
            </a:r>
            <a:endParaRPr lang="ru-RU" dirty="0" smtClean="0"/>
          </a:p>
          <a:p>
            <a:r>
              <a:rPr lang="uk-UA" dirty="0" smtClean="0"/>
              <a:t> Гуляк Володя, 4 клас</a:t>
            </a:r>
            <a:endParaRPr lang="ru-RU" dirty="0" smtClean="0"/>
          </a:p>
          <a:p>
            <a:r>
              <a:rPr lang="uk-UA" dirty="0" smtClean="0"/>
              <a:t>Йосифович Настя, 4 клас</a:t>
            </a:r>
            <a:endParaRPr lang="ru-RU" dirty="0" smtClean="0"/>
          </a:p>
          <a:p>
            <a:r>
              <a:rPr lang="uk-UA" b="1" i="1" dirty="0" smtClean="0"/>
              <a:t>Старша група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uk-UA" dirty="0" err="1" smtClean="0"/>
              <a:t>Дем′янчик</a:t>
            </a:r>
            <a:r>
              <a:rPr lang="uk-UA" dirty="0" smtClean="0"/>
              <a:t> Юля, 5 клас</a:t>
            </a:r>
            <a:endParaRPr lang="ru-RU" dirty="0" smtClean="0"/>
          </a:p>
          <a:p>
            <a:r>
              <a:rPr lang="uk-UA" dirty="0" smtClean="0"/>
              <a:t> Сова Христина, 6 клас</a:t>
            </a:r>
            <a:endParaRPr lang="ru-RU" dirty="0" smtClean="0"/>
          </a:p>
          <a:p>
            <a:r>
              <a:rPr lang="uk-UA" dirty="0" smtClean="0"/>
              <a:t>Маслянка Ганнуся, 6 клас</a:t>
            </a:r>
            <a:endParaRPr lang="ru-RU" dirty="0" smtClean="0"/>
          </a:p>
          <a:p>
            <a:r>
              <a:rPr lang="uk-UA" dirty="0" smtClean="0"/>
              <a:t>Ковальчук Андрій, 6 клас</a:t>
            </a:r>
            <a:endParaRPr lang="ru-RU" dirty="0" smtClean="0"/>
          </a:p>
          <a:p>
            <a:r>
              <a:rPr lang="uk-UA" dirty="0" err="1" smtClean="0"/>
              <a:t>Гатала</a:t>
            </a:r>
            <a:r>
              <a:rPr lang="uk-UA" dirty="0" smtClean="0"/>
              <a:t> Тамара, 7 клас</a:t>
            </a:r>
            <a:endParaRPr lang="ru-RU" dirty="0" smtClean="0"/>
          </a:p>
          <a:p>
            <a:r>
              <a:rPr lang="uk-UA" dirty="0" smtClean="0"/>
              <a:t>Савка Соломія, 7 клас</a:t>
            </a:r>
            <a:endParaRPr lang="ru-RU" dirty="0" smtClean="0"/>
          </a:p>
          <a:p>
            <a:r>
              <a:rPr lang="uk-UA" dirty="0" smtClean="0"/>
              <a:t>Гуляк Соломія, 7 клас</a:t>
            </a:r>
            <a:endParaRPr lang="ru-RU" dirty="0" smtClean="0"/>
          </a:p>
          <a:p>
            <a:r>
              <a:rPr lang="uk-UA" dirty="0" err="1" smtClean="0"/>
              <a:t>Гнип</a:t>
            </a:r>
            <a:r>
              <a:rPr lang="uk-UA" dirty="0" smtClean="0"/>
              <a:t> Павло, 10 клас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0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210080" cy="5697559"/>
          </a:xfrm>
        </p:spPr>
        <p:txBody>
          <a:bodyPr>
            <a:normAutofit/>
          </a:bodyPr>
          <a:lstStyle/>
          <a:p>
            <a:r>
              <a:rPr lang="uk-UA" sz="1500" b="1" dirty="0" smtClean="0"/>
              <a:t>Гурт №5«Непосиди»</a:t>
            </a:r>
            <a:endParaRPr lang="ru-RU" sz="1500" dirty="0" smtClean="0"/>
          </a:p>
          <a:p>
            <a:r>
              <a:rPr lang="uk-UA" sz="1500" b="1" dirty="0" smtClean="0"/>
              <a:t>Мікрорайон «</a:t>
            </a:r>
            <a:r>
              <a:rPr lang="uk-UA" sz="1500" b="1" dirty="0" err="1" smtClean="0"/>
              <a:t>Оболоня</a:t>
            </a:r>
            <a:r>
              <a:rPr lang="uk-UA" sz="1500" b="1" dirty="0" smtClean="0"/>
              <a:t>»</a:t>
            </a:r>
            <a:endParaRPr lang="ru-RU" sz="1500" dirty="0" smtClean="0"/>
          </a:p>
          <a:p>
            <a:r>
              <a:rPr lang="uk-UA" sz="1500" b="1" dirty="0" smtClean="0"/>
              <a:t>Керівник : </a:t>
            </a:r>
            <a:r>
              <a:rPr lang="uk-UA" sz="1500" b="1" dirty="0" err="1" smtClean="0"/>
              <a:t>Федина</a:t>
            </a:r>
            <a:r>
              <a:rPr lang="uk-UA" sz="1500" b="1" dirty="0" smtClean="0"/>
              <a:t> Валентин</a:t>
            </a:r>
            <a:endParaRPr lang="ru-RU" sz="1500" dirty="0" smtClean="0"/>
          </a:p>
          <a:p>
            <a:r>
              <a:rPr lang="uk-UA" sz="1500" b="1" dirty="0" smtClean="0"/>
              <a:t>Вчитель-наставник: Ковальчук  Г.М.</a:t>
            </a:r>
            <a:endParaRPr lang="ru-RU" sz="1500" dirty="0" smtClean="0"/>
          </a:p>
          <a:p>
            <a:r>
              <a:rPr lang="uk-UA" sz="1500" b="1" i="1" dirty="0" smtClean="0"/>
              <a:t>Молодша  група</a:t>
            </a:r>
            <a:endParaRPr lang="ru-RU" sz="1500" dirty="0" smtClean="0"/>
          </a:p>
          <a:p>
            <a:pPr lvl="0"/>
            <a:r>
              <a:rPr lang="uk-UA" sz="1500" dirty="0" err="1" smtClean="0"/>
              <a:t>Рудницька</a:t>
            </a:r>
            <a:r>
              <a:rPr lang="uk-UA" sz="1500" dirty="0" smtClean="0"/>
              <a:t> Ірина, 2 клас</a:t>
            </a:r>
            <a:endParaRPr lang="ru-RU" sz="1500" dirty="0" smtClean="0"/>
          </a:p>
          <a:p>
            <a:pPr lvl="0"/>
            <a:r>
              <a:rPr lang="uk-UA" sz="1500" dirty="0" err="1" smtClean="0"/>
              <a:t>Паславська</a:t>
            </a:r>
            <a:r>
              <a:rPr lang="uk-UA" sz="1500" dirty="0" smtClean="0"/>
              <a:t> Наталя, 2 клас</a:t>
            </a:r>
            <a:endParaRPr lang="ru-RU" sz="1500" dirty="0" smtClean="0"/>
          </a:p>
          <a:p>
            <a:pPr lvl="0"/>
            <a:r>
              <a:rPr lang="uk-UA" sz="1500" dirty="0" err="1" smtClean="0"/>
              <a:t>Фецич</a:t>
            </a:r>
            <a:r>
              <a:rPr lang="uk-UA" sz="1500" dirty="0" smtClean="0"/>
              <a:t> Андрій, 3 клас</a:t>
            </a:r>
            <a:endParaRPr lang="ru-RU" sz="1500" dirty="0" smtClean="0"/>
          </a:p>
          <a:p>
            <a:pPr lvl="0"/>
            <a:r>
              <a:rPr lang="uk-UA" sz="1500" dirty="0" smtClean="0"/>
              <a:t>Левицький  </a:t>
            </a:r>
            <a:r>
              <a:rPr lang="uk-UA" sz="1500" dirty="0" err="1" smtClean="0"/>
              <a:t>Лоуіс</a:t>
            </a:r>
            <a:r>
              <a:rPr lang="uk-UA" sz="1500" dirty="0" smtClean="0"/>
              <a:t>, 3 клас</a:t>
            </a:r>
            <a:endParaRPr lang="ru-RU" sz="1500" dirty="0" smtClean="0"/>
          </a:p>
          <a:p>
            <a:r>
              <a:rPr lang="uk-UA" sz="1500" b="1" i="1" dirty="0" smtClean="0"/>
              <a:t>Старша група</a:t>
            </a:r>
            <a:endParaRPr lang="ru-RU" sz="1500" dirty="0" smtClean="0"/>
          </a:p>
          <a:p>
            <a:pPr lvl="0"/>
            <a:r>
              <a:rPr lang="uk-UA" sz="1500" dirty="0" err="1" smtClean="0"/>
              <a:t>Федина</a:t>
            </a:r>
            <a:r>
              <a:rPr lang="uk-UA" sz="1500" dirty="0" smtClean="0"/>
              <a:t> Валентин, 5 клас</a:t>
            </a:r>
            <a:endParaRPr lang="ru-RU" sz="1500" dirty="0" smtClean="0"/>
          </a:p>
          <a:p>
            <a:pPr lvl="0"/>
            <a:r>
              <a:rPr lang="uk-UA" sz="1500" dirty="0" smtClean="0"/>
              <a:t>Ковальчук  Назарій, 5 клас</a:t>
            </a:r>
            <a:endParaRPr lang="ru-RU" sz="1500" dirty="0" smtClean="0"/>
          </a:p>
          <a:p>
            <a:pPr lvl="0"/>
            <a:r>
              <a:rPr lang="uk-UA" sz="1500" dirty="0" err="1" smtClean="0"/>
              <a:t>Прислопська</a:t>
            </a:r>
            <a:r>
              <a:rPr lang="uk-UA" sz="1500" dirty="0" smtClean="0"/>
              <a:t> Марія, 7 клас</a:t>
            </a:r>
            <a:endParaRPr lang="ru-RU" sz="1500" dirty="0" smtClean="0"/>
          </a:p>
          <a:p>
            <a:pPr lvl="0"/>
            <a:r>
              <a:rPr lang="uk-UA" sz="1500" dirty="0" err="1" smtClean="0"/>
              <a:t>Залапський</a:t>
            </a:r>
            <a:r>
              <a:rPr lang="uk-UA" sz="1500" dirty="0" smtClean="0"/>
              <a:t> Володя, 9 клас</a:t>
            </a:r>
            <a:endParaRPr lang="ru-RU" sz="1500" dirty="0" smtClean="0"/>
          </a:p>
          <a:p>
            <a:pPr lvl="0"/>
            <a:r>
              <a:rPr lang="uk-UA" sz="1500" dirty="0" err="1" smtClean="0"/>
              <a:t>Федина</a:t>
            </a:r>
            <a:r>
              <a:rPr lang="uk-UA" sz="1500" dirty="0" smtClean="0"/>
              <a:t> Владислав, 10 клас</a:t>
            </a:r>
            <a:endParaRPr lang="ru-RU" sz="1500" dirty="0" smtClean="0"/>
          </a:p>
          <a:p>
            <a:pPr lvl="0"/>
            <a:r>
              <a:rPr lang="uk-UA" sz="1500" dirty="0" err="1" smtClean="0"/>
              <a:t>Вйонзик</a:t>
            </a:r>
            <a:r>
              <a:rPr lang="uk-UA" sz="1500" dirty="0" smtClean="0"/>
              <a:t> Марія, 11 клас</a:t>
            </a:r>
            <a:endParaRPr lang="ru-RU" sz="1500" dirty="0" smtClean="0"/>
          </a:p>
          <a:p>
            <a:r>
              <a:rPr lang="uk-UA" sz="1500" dirty="0" err="1" smtClean="0"/>
              <a:t>Томчук</a:t>
            </a:r>
            <a:r>
              <a:rPr lang="uk-UA" sz="1500" dirty="0" smtClean="0"/>
              <a:t> Назарій, 11 клас</a:t>
            </a:r>
            <a:endParaRPr lang="ru-RU" sz="15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>
            <a:normAutofit/>
          </a:bodyPr>
          <a:lstStyle/>
          <a:p>
            <a:r>
              <a:rPr lang="uk-UA" sz="1500" b="1" dirty="0" smtClean="0"/>
              <a:t>Гурт №6 «Дивосвіт»</a:t>
            </a:r>
            <a:endParaRPr lang="ru-RU" sz="1500" dirty="0" smtClean="0"/>
          </a:p>
          <a:p>
            <a:r>
              <a:rPr lang="uk-UA" sz="1500" b="1" dirty="0" smtClean="0"/>
              <a:t>Мікрорайон «</a:t>
            </a:r>
            <a:r>
              <a:rPr lang="uk-UA" sz="1500" b="1" dirty="0" err="1" smtClean="0"/>
              <a:t>Завода</a:t>
            </a:r>
            <a:r>
              <a:rPr lang="uk-UA" sz="1500" b="1" dirty="0" smtClean="0"/>
              <a:t>»</a:t>
            </a:r>
            <a:endParaRPr lang="ru-RU" sz="1500" dirty="0" smtClean="0"/>
          </a:p>
          <a:p>
            <a:r>
              <a:rPr lang="uk-UA" sz="1500" b="1" dirty="0" smtClean="0"/>
              <a:t>Керівник: </a:t>
            </a:r>
            <a:r>
              <a:rPr lang="uk-UA" sz="1500" b="1" dirty="0" err="1" smtClean="0"/>
              <a:t>Колодніцький</a:t>
            </a:r>
            <a:r>
              <a:rPr lang="uk-UA" sz="1500" b="1" dirty="0" smtClean="0"/>
              <a:t> Ростислав</a:t>
            </a:r>
            <a:endParaRPr lang="ru-RU" sz="1500" dirty="0" smtClean="0"/>
          </a:p>
          <a:p>
            <a:r>
              <a:rPr lang="uk-UA" sz="1500" b="1" dirty="0" smtClean="0"/>
              <a:t>Вчитель-наставник: </a:t>
            </a:r>
            <a:r>
              <a:rPr lang="uk-UA" sz="1500" b="1" dirty="0" err="1" smtClean="0"/>
              <a:t>Дронь</a:t>
            </a:r>
            <a:r>
              <a:rPr lang="uk-UA" sz="1500" b="1" dirty="0" smtClean="0"/>
              <a:t> Г.В.</a:t>
            </a:r>
            <a:endParaRPr lang="ru-RU" sz="1500" dirty="0" smtClean="0"/>
          </a:p>
          <a:p>
            <a:r>
              <a:rPr lang="uk-UA" sz="1500" b="1" i="1" dirty="0" smtClean="0"/>
              <a:t>Молодша  група</a:t>
            </a:r>
            <a:endParaRPr lang="ru-RU" sz="1500" dirty="0" smtClean="0"/>
          </a:p>
          <a:p>
            <a:pPr lvl="0"/>
            <a:r>
              <a:rPr lang="uk-UA" sz="1500" dirty="0" smtClean="0"/>
              <a:t>Юзьків Вадим, 3 клас</a:t>
            </a:r>
            <a:endParaRPr lang="ru-RU" sz="1500" dirty="0" smtClean="0"/>
          </a:p>
          <a:p>
            <a:pPr lvl="0"/>
            <a:r>
              <a:rPr lang="uk-UA" sz="1500" dirty="0" err="1" smtClean="0"/>
              <a:t>Крегель</a:t>
            </a:r>
            <a:r>
              <a:rPr lang="uk-UA" sz="1500" dirty="0" smtClean="0"/>
              <a:t> Ілона, 4 клас</a:t>
            </a:r>
            <a:endParaRPr lang="ru-RU" sz="1500" dirty="0" smtClean="0"/>
          </a:p>
          <a:p>
            <a:r>
              <a:rPr lang="uk-UA" sz="1500" b="1" i="1" dirty="0" smtClean="0"/>
              <a:t>Старша група</a:t>
            </a:r>
            <a:endParaRPr lang="ru-RU" sz="1500" dirty="0" smtClean="0"/>
          </a:p>
          <a:p>
            <a:r>
              <a:rPr lang="uk-UA" sz="1500" dirty="0" smtClean="0"/>
              <a:t>Куча Богдан, 5 клас </a:t>
            </a:r>
          </a:p>
          <a:p>
            <a:r>
              <a:rPr lang="uk-UA" sz="1500" dirty="0" smtClean="0"/>
              <a:t> </a:t>
            </a:r>
            <a:r>
              <a:rPr lang="uk-UA" sz="1500" dirty="0" err="1" smtClean="0"/>
              <a:t>Крегель</a:t>
            </a:r>
            <a:r>
              <a:rPr lang="uk-UA" sz="1500" dirty="0" smtClean="0"/>
              <a:t> Владислав, 6 клас</a:t>
            </a:r>
            <a:endParaRPr lang="ru-RU" sz="1500" dirty="0" smtClean="0"/>
          </a:p>
          <a:p>
            <a:r>
              <a:rPr lang="uk-UA" sz="1500" dirty="0" smtClean="0"/>
              <a:t> Юзьків Назарій, 6 клас</a:t>
            </a:r>
            <a:endParaRPr lang="ru-RU" sz="1500" dirty="0" smtClean="0"/>
          </a:p>
          <a:p>
            <a:r>
              <a:rPr lang="uk-UA" sz="1500" dirty="0" smtClean="0"/>
              <a:t> </a:t>
            </a:r>
            <a:r>
              <a:rPr lang="uk-UA" sz="1500" dirty="0" err="1" smtClean="0"/>
              <a:t>Криницький</a:t>
            </a:r>
            <a:r>
              <a:rPr lang="uk-UA" sz="1500" dirty="0" smtClean="0"/>
              <a:t> Тарас, 6 клас</a:t>
            </a:r>
            <a:endParaRPr lang="ru-RU" sz="1500" dirty="0" smtClean="0"/>
          </a:p>
          <a:p>
            <a:r>
              <a:rPr lang="uk-UA" sz="1500" dirty="0" smtClean="0"/>
              <a:t> </a:t>
            </a:r>
            <a:r>
              <a:rPr lang="uk-UA" sz="1500" dirty="0" err="1" smtClean="0"/>
              <a:t>Колодніцький</a:t>
            </a:r>
            <a:r>
              <a:rPr lang="uk-UA" sz="1500" dirty="0" smtClean="0"/>
              <a:t> Ростислав, 6 клас</a:t>
            </a:r>
            <a:endParaRPr lang="ru-RU" sz="1500" dirty="0" smtClean="0"/>
          </a:p>
          <a:p>
            <a:r>
              <a:rPr lang="uk-UA" sz="1500" dirty="0" err="1" smtClean="0"/>
              <a:t>Томчак</a:t>
            </a:r>
            <a:r>
              <a:rPr lang="uk-UA" sz="1500" dirty="0" smtClean="0"/>
              <a:t> Сергій, 11 клас</a:t>
            </a:r>
            <a:endParaRPr lang="ru-RU" sz="1500" dirty="0" smtClean="0"/>
          </a:p>
          <a:p>
            <a:r>
              <a:rPr lang="uk-UA" sz="1500" dirty="0" smtClean="0"/>
              <a:t> Бражко Анна, 11 клас</a:t>
            </a:r>
            <a:endParaRPr lang="ru-RU" sz="1500" dirty="0" smtClean="0"/>
          </a:p>
          <a:p>
            <a:r>
              <a:rPr lang="uk-UA" sz="1500" dirty="0" smtClean="0"/>
              <a:t>  Бражко Адріана, 11 клас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440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2185</Words>
  <Application>Microsoft Office PowerPoint</Application>
  <PresentationFormat>Экран (4:3)</PresentationFormat>
  <Paragraphs>354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1_Тема Office</vt:lpstr>
      <vt:lpstr>4_Тема Office</vt:lpstr>
      <vt:lpstr> </vt:lpstr>
      <vt:lpstr>З історії  товариства “Сокіл”     </vt:lpstr>
      <vt:lpstr>Презентация PowerPoint</vt:lpstr>
      <vt:lpstr>       Етапи становлення   молодіжного товариства «Сокіл»  у Ковалівській ЗОШ І-ІІІ ст.</vt:lpstr>
      <vt:lpstr> </vt:lpstr>
      <vt:lpstr>З рідної домівки проточується  стежка  у  широкий світ </vt:lpstr>
      <vt:lpstr> </vt:lpstr>
      <vt:lpstr> </vt:lpstr>
      <vt:lpstr> </vt:lpstr>
      <vt:lpstr> </vt:lpstr>
      <vt:lpstr> </vt:lpstr>
      <vt:lpstr>Презентация PowerPoint</vt:lpstr>
      <vt:lpstr>Літописи гуртів </vt:lpstr>
      <vt:lpstr> Проект «Різновікові гурти – осередки для реалізації особистості» </vt:lpstr>
      <vt:lpstr> </vt:lpstr>
      <vt:lpstr> </vt:lpstr>
      <vt:lpstr>  </vt:lpstr>
      <vt:lpstr>Соціальний проект  «Дозвольте огорнути вас любов'ю» 2011 р.  </vt:lpstr>
      <vt:lpstr>Благодійний проект «Дозвольте огорнути вас любов'ю», 2012 р. </vt:lpstr>
      <vt:lpstr>Благодійний проект  “Новий рік без самотності” , 2014 р. </vt:lpstr>
      <vt:lpstr>Еколого-волонтерський проект                                               “НАША ШКОЛА  -  ВОЇНАМ   АТО ” </vt:lpstr>
      <vt:lpstr>                        Еколого-волонтерська  акція здійснювалася не тільки  в                                        стінах школи, до неї долучилися небайдужі жителі села                          та  Ковалівська сільська рада  </vt:lpstr>
      <vt:lpstr> </vt:lpstr>
      <vt:lpstr>Матеріали   героїко-громадянського спрямування у Літописах гуртів  </vt:lpstr>
      <vt:lpstr>Пошукова робота за місцем проживання  </vt:lpstr>
      <vt:lpstr>Воїни світла та добра                             </vt:lpstr>
      <vt:lpstr>  </vt:lpstr>
      <vt:lpstr>Святкування  20-річчя І зльоту Соколів  у                          Монастириському   районі  ( 2013 р.)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Rasevych_PC</dc:creator>
  <cp:lastModifiedBy>Rasevych_PC</cp:lastModifiedBy>
  <cp:revision>162</cp:revision>
  <dcterms:modified xsi:type="dcterms:W3CDTF">2015-04-08T19:09:37Z</dcterms:modified>
</cp:coreProperties>
</file>