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F52183D-451D-4B8E-AFBD-1FEFBBAD9EA3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487B5AD-BCB4-4D1C-A47E-15F5CDEC65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183D-451D-4B8E-AFBD-1FEFBBAD9EA3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B5AD-BCB4-4D1C-A47E-15F5CDEC65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183D-451D-4B8E-AFBD-1FEFBBAD9EA3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B5AD-BCB4-4D1C-A47E-15F5CDEC65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52183D-451D-4B8E-AFBD-1FEFBBAD9EA3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87B5AD-BCB4-4D1C-A47E-15F5CDEC65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F52183D-451D-4B8E-AFBD-1FEFBBAD9EA3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487B5AD-BCB4-4D1C-A47E-15F5CDEC65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183D-451D-4B8E-AFBD-1FEFBBAD9EA3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B5AD-BCB4-4D1C-A47E-15F5CDEC65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183D-451D-4B8E-AFBD-1FEFBBAD9EA3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B5AD-BCB4-4D1C-A47E-15F5CDEC65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52183D-451D-4B8E-AFBD-1FEFBBAD9EA3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87B5AD-BCB4-4D1C-A47E-15F5CDEC65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183D-451D-4B8E-AFBD-1FEFBBAD9EA3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B5AD-BCB4-4D1C-A47E-15F5CDEC65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52183D-451D-4B8E-AFBD-1FEFBBAD9EA3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87B5AD-BCB4-4D1C-A47E-15F5CDEC65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52183D-451D-4B8E-AFBD-1FEFBBAD9EA3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87B5AD-BCB4-4D1C-A47E-15F5CDEC65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52183D-451D-4B8E-AFBD-1FEFBBAD9EA3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487B5AD-BCB4-4D1C-A47E-15F5CDEC65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Майстер – клас вчителя математики </a:t>
            </a:r>
            <a:r>
              <a:rPr lang="uk-UA" sz="4400" dirty="0" err="1" smtClean="0">
                <a:latin typeface="Times New Roman" pitchFamily="18" charset="0"/>
                <a:cs typeface="Times New Roman" pitchFamily="18" charset="0"/>
              </a:rPr>
              <a:t>Бородайко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Т.І.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Урок математики в 6 класі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математика\IMAG0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4248472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dmin\Desktop\математика\IMAG0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176464" cy="3224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dmin\Desktop\математика\IMAG01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4984"/>
            <a:ext cx="432048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admin\Desktop\математика\IMAG0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284984"/>
            <a:ext cx="4252059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математика\IMAG0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502860" cy="3356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dmin\Desktop\математика\IMAG0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4932" y="3429000"/>
            <a:ext cx="418554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admin\Desktop\математика\IMAG0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0"/>
            <a:ext cx="4177708" cy="3356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admin\Desktop\математика\IMAG02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429000"/>
            <a:ext cx="432048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</TotalTime>
  <Words>13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Эркер</vt:lpstr>
      <vt:lpstr>Майстер – клас вчителя математики Бородайко Т.І.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Майстер – клас вчителя математики Бородайко Т.І.</dc:title>
  <dc:creator>admin</dc:creator>
  <cp:lastModifiedBy>UserXP</cp:lastModifiedBy>
  <cp:revision>3</cp:revision>
  <dcterms:created xsi:type="dcterms:W3CDTF">2014-12-15T18:01:45Z</dcterms:created>
  <dcterms:modified xsi:type="dcterms:W3CDTF">2014-12-18T18:55:58Z</dcterms:modified>
</cp:coreProperties>
</file>